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325" r:id="rId3"/>
    <p:sldId id="320" r:id="rId5"/>
    <p:sldId id="326" r:id="rId6"/>
    <p:sldId id="327" r:id="rId7"/>
    <p:sldId id="332" r:id="rId8"/>
    <p:sldId id="328" r:id="rId9"/>
    <p:sldId id="331" r:id="rId10"/>
    <p:sldId id="330" r:id="rId11"/>
    <p:sldId id="329" r:id="rId12"/>
    <p:sldId id="333" r:id="rId13"/>
    <p:sldId id="29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F0E5"/>
    <a:srgbClr val="FDF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38" autoAdjust="0"/>
  </p:normalViewPr>
  <p:slideViewPr>
    <p:cSldViewPr showGuides="1">
      <p:cViewPr>
        <p:scale>
          <a:sx n="78" d="100"/>
          <a:sy n="78" d="100"/>
        </p:scale>
        <p:origin x="-1134"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58"/>
        <p:cNvGrpSpPr/>
        <p:nvPr/>
      </p:nvGrpSpPr>
      <p:grpSpPr>
        <a:xfrm>
          <a:off x="0" y="0"/>
          <a:ext cx="0" cy="0"/>
          <a:chOff x="0" y="0"/>
          <a:chExt cx="0" cy="0"/>
        </a:xfrm>
      </p:grpSpPr>
      <p:sp>
        <p:nvSpPr>
          <p:cNvPr id="6759" name="Google Shape;6759;ge7f8a84484_0_4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0" name="Google Shape;6760;ge7f8a84484_0_4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51"/>
        <p:cNvGrpSpPr/>
        <p:nvPr/>
      </p:nvGrpSpPr>
      <p:grpSpPr>
        <a:xfrm>
          <a:off x="0" y="0"/>
          <a:ext cx="0" cy="0"/>
          <a:chOff x="0" y="0"/>
          <a:chExt cx="0" cy="0"/>
        </a:xfrm>
      </p:grpSpPr>
      <p:sp>
        <p:nvSpPr>
          <p:cNvPr id="5952" name="Google Shape;5952;g54dda1946d_4_2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3" name="Google Shape;5953;g54dda1946d_4_2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85"/>
        <p:cNvGrpSpPr/>
        <p:nvPr/>
      </p:nvGrpSpPr>
      <p:grpSpPr>
        <a:xfrm>
          <a:off x="0" y="0"/>
          <a:ext cx="0" cy="0"/>
          <a:chOff x="0" y="0"/>
          <a:chExt cx="0" cy="0"/>
        </a:xfrm>
      </p:grpSpPr>
      <p:sp>
        <p:nvSpPr>
          <p:cNvPr id="2986" name="Google Shape;2986;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7" name="Google Shape;2987;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0"/>
        <p:cNvGrpSpPr/>
        <p:nvPr/>
      </p:nvGrpSpPr>
      <p:grpSpPr>
        <a:xfrm>
          <a:off x="0" y="0"/>
          <a:ext cx="0" cy="0"/>
          <a:chOff x="0" y="0"/>
          <a:chExt cx="0" cy="0"/>
        </a:xfrm>
      </p:grpSpPr>
      <p:sp>
        <p:nvSpPr>
          <p:cNvPr id="1851" name="Google Shape;18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20"/>
        <p:cNvGrpSpPr/>
        <p:nvPr/>
      </p:nvGrpSpPr>
      <p:grpSpPr>
        <a:xfrm>
          <a:off x="0" y="0"/>
          <a:ext cx="0" cy="0"/>
          <a:chOff x="0" y="0"/>
          <a:chExt cx="0" cy="0"/>
        </a:xfrm>
      </p:grpSpPr>
      <p:sp>
        <p:nvSpPr>
          <p:cNvPr id="6921" name="Google Shape;6921;ge7f8a84484_0_4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2" name="Google Shape;6922;ge7f8a84484_0_4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39"/>
        <p:cNvGrpSpPr/>
        <p:nvPr/>
      </p:nvGrpSpPr>
      <p:grpSpPr>
        <a:xfrm>
          <a:off x="0" y="0"/>
          <a:ext cx="0" cy="0"/>
          <a:chOff x="0" y="0"/>
          <a:chExt cx="0" cy="0"/>
        </a:xfrm>
      </p:grpSpPr>
      <p:sp>
        <p:nvSpPr>
          <p:cNvPr id="4240" name="Google Shape;4240;ge899ab3a3d_3_2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1" name="Google Shape;4241;ge899ab3a3d_3_2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77"/>
        <p:cNvGrpSpPr/>
        <p:nvPr/>
      </p:nvGrpSpPr>
      <p:grpSpPr>
        <a:xfrm>
          <a:off x="0" y="0"/>
          <a:ext cx="0" cy="0"/>
          <a:chOff x="0" y="0"/>
          <a:chExt cx="0" cy="0"/>
        </a:xfrm>
      </p:grpSpPr>
      <p:sp>
        <p:nvSpPr>
          <p:cNvPr id="5378" name="Google Shape;5378;ge7f8a84484_0_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9" name="Google Shape;5379;ge7f8a84484_0_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5"/>
        <p:cNvGrpSpPr/>
        <p:nvPr/>
      </p:nvGrpSpPr>
      <p:grpSpPr>
        <a:xfrm>
          <a:off x="0" y="0"/>
          <a:ext cx="0" cy="0"/>
          <a:chOff x="0" y="0"/>
          <a:chExt cx="0" cy="0"/>
        </a:xfrm>
      </p:grpSpPr>
      <p:sp>
        <p:nvSpPr>
          <p:cNvPr id="1596" name="Google Shape;159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46"/>
        <p:cNvGrpSpPr/>
        <p:nvPr/>
      </p:nvGrpSpPr>
      <p:grpSpPr>
        <a:xfrm>
          <a:off x="0" y="0"/>
          <a:ext cx="0" cy="0"/>
          <a:chOff x="0" y="0"/>
          <a:chExt cx="0" cy="0"/>
        </a:xfrm>
      </p:grpSpPr>
      <p:sp>
        <p:nvSpPr>
          <p:cNvPr id="2947" name="Google Shape;2947;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8" name="Google Shape;2948;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p:nvPr/>
        </p:nvSpPr>
        <p:spPr>
          <a:xfrm flipH="1">
            <a:off x="6016575" y="298963"/>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0;p2"/>
          <p:cNvSpPr/>
          <p:nvPr/>
        </p:nvSpPr>
        <p:spPr>
          <a:xfrm flipH="1">
            <a:off x="3657410" y="1151420"/>
            <a:ext cx="821196" cy="26685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588375" y="1151414"/>
            <a:ext cx="655831" cy="213113"/>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7342202" y="1437925"/>
            <a:ext cx="655796" cy="21310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75" y="4604377"/>
            <a:ext cx="9143898" cy="53906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flipH="1">
            <a:off x="0" y="3814675"/>
            <a:ext cx="9144000" cy="789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75" y="2672100"/>
            <a:ext cx="9143898" cy="1142576"/>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2423340" y="3564690"/>
            <a:ext cx="52889" cy="118284"/>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17;p2"/>
          <p:cNvGrpSpPr/>
          <p:nvPr/>
        </p:nvGrpSpPr>
        <p:grpSpPr>
          <a:xfrm>
            <a:off x="304650" y="3819844"/>
            <a:ext cx="8562861" cy="789577"/>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7980560" y="445295"/>
            <a:ext cx="821196" cy="26685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352575" y="345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1829623" y="748945"/>
            <a:ext cx="821196" cy="26685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txBox="1">
            <a:spLocks noGrp="1"/>
          </p:cNvSpPr>
          <p:nvPr>
            <p:ph type="subTitle" idx="1"/>
          </p:nvPr>
        </p:nvSpPr>
        <p:spPr>
          <a:xfrm>
            <a:off x="2604900" y="3908775"/>
            <a:ext cx="3934200" cy="6243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8" name="Google Shape;28;p2"/>
          <p:cNvSpPr txBox="1">
            <a:spLocks noGrp="1"/>
          </p:cNvSpPr>
          <p:nvPr>
            <p:ph type="ctrTitle"/>
          </p:nvPr>
        </p:nvSpPr>
        <p:spPr>
          <a:xfrm>
            <a:off x="1403550" y="531225"/>
            <a:ext cx="6336900" cy="18552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29" name="Google Shape;29;p2"/>
          <p:cNvSpPr/>
          <p:nvPr/>
        </p:nvSpPr>
        <p:spPr>
          <a:xfrm>
            <a:off x="50" y="4604377"/>
            <a:ext cx="9143898" cy="53906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
    <p:spTree>
      <p:nvGrpSpPr>
        <p:cNvPr id="1" name="Shape 671"/>
        <p:cNvGrpSpPr/>
        <p:nvPr/>
      </p:nvGrpSpPr>
      <p:grpSpPr>
        <a:xfrm>
          <a:off x="0" y="0"/>
          <a:ext cx="0" cy="0"/>
          <a:chOff x="0" y="0"/>
          <a:chExt cx="0" cy="0"/>
        </a:xfrm>
      </p:grpSpPr>
      <p:grpSp>
        <p:nvGrpSpPr>
          <p:cNvPr id="672" name="Google Shape;672;p24"/>
          <p:cNvGrpSpPr/>
          <p:nvPr/>
        </p:nvGrpSpPr>
        <p:grpSpPr>
          <a:xfrm>
            <a:off x="-75" y="1028685"/>
            <a:ext cx="9144150" cy="4115115"/>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684" name="Google Shape;684;p24"/>
          <p:cNvSpPr txBox="1">
            <a:spLocks noGrp="1"/>
          </p:cNvSpPr>
          <p:nvPr>
            <p:ph type="title"/>
          </p:nvPr>
        </p:nvSpPr>
        <p:spPr>
          <a:xfrm>
            <a:off x="1999200" y="2936100"/>
            <a:ext cx="5145600" cy="5727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85" name="Google Shape;685;p24"/>
          <p:cNvSpPr txBox="1">
            <a:spLocks noGrp="1"/>
          </p:cNvSpPr>
          <p:nvPr>
            <p:ph type="subTitle" idx="1"/>
          </p:nvPr>
        </p:nvSpPr>
        <p:spPr>
          <a:xfrm>
            <a:off x="2424600" y="3706975"/>
            <a:ext cx="4294800" cy="701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1"/>
        <p:cNvGrpSpPr/>
        <p:nvPr/>
      </p:nvGrpSpPr>
      <p:grpSpPr>
        <a:xfrm>
          <a:off x="0" y="0"/>
          <a:ext cx="0" cy="0"/>
          <a:chOff x="0" y="0"/>
          <a:chExt cx="0" cy="0"/>
        </a:xfrm>
      </p:grpSpPr>
      <p:grpSp>
        <p:nvGrpSpPr>
          <p:cNvPr id="992" name="Google Shape;992;p35"/>
          <p:cNvGrpSpPr/>
          <p:nvPr/>
        </p:nvGrpSpPr>
        <p:grpSpPr>
          <a:xfrm>
            <a:off x="-142827" y="221450"/>
            <a:ext cx="9286952" cy="4922275"/>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010" name="Google Shape;1010;p35"/>
          <p:cNvSpPr txBox="1">
            <a:spLocks noGrp="1"/>
          </p:cNvSpPr>
          <p:nvPr>
            <p:ph type="title"/>
          </p:nvPr>
        </p:nvSpPr>
        <p:spPr>
          <a:xfrm>
            <a:off x="713150" y="539100"/>
            <a:ext cx="3858900" cy="1030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9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11" name="Google Shape;1011;p35"/>
          <p:cNvSpPr txBox="1">
            <a:spLocks noGrp="1"/>
          </p:cNvSpPr>
          <p:nvPr>
            <p:ph type="subTitle" idx="1"/>
          </p:nvPr>
        </p:nvSpPr>
        <p:spPr>
          <a:xfrm>
            <a:off x="5069625" y="2711800"/>
            <a:ext cx="2577900" cy="664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12" name="Google Shape;1012;p35"/>
          <p:cNvSpPr txBox="1">
            <a:spLocks noGrp="1"/>
          </p:cNvSpPr>
          <p:nvPr>
            <p:ph type="subTitle" idx="2"/>
          </p:nvPr>
        </p:nvSpPr>
        <p:spPr>
          <a:xfrm>
            <a:off x="5069625" y="1894475"/>
            <a:ext cx="2577900" cy="6213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00"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013" name="Google Shape;1013;p35"/>
          <p:cNvSpPr txBox="1"/>
          <p:nvPr/>
        </p:nvSpPr>
        <p:spPr>
          <a:xfrm>
            <a:off x="5069625" y="4303025"/>
            <a:ext cx="3000000" cy="305100"/>
          </a:xfrm>
          <a:prstGeom prst="rect">
            <a:avLst/>
          </a:prstGeom>
          <a:noFill/>
          <a:ln>
            <a:noFill/>
          </a:ln>
        </p:spPr>
        <p:txBody>
          <a:bodyPr spcFirstLastPara="1" wrap="square" lIns="14400" tIns="14400" rIns="14400" bIns="14400" anchor="t" anchorCtr="0">
            <a:noAutofit/>
          </a:bodyPr>
          <a:lstStyle/>
          <a:p>
            <a:pPr marL="0" lvl="0" indent="0" algn="l" rtl="0">
              <a:spcBef>
                <a:spcPts val="300"/>
              </a:spcBef>
              <a:spcAft>
                <a:spcPts val="0"/>
              </a:spcAft>
              <a:buNone/>
            </a:pPr>
            <a:r>
              <a:rPr lang="en-GB" sz="1000">
                <a:solidFill>
                  <a:schemeClr val="accent1"/>
                </a:solidFill>
                <a:latin typeface="Spartan"/>
                <a:ea typeface="Spartan"/>
                <a:cs typeface="Spartan"/>
                <a:sym typeface="Spartan"/>
              </a:rPr>
              <a:t>Please keep this slide for attribution</a:t>
            </a:r>
            <a:endParaRPr sz="1000">
              <a:solidFill>
                <a:schemeClr val="accent1"/>
              </a:solidFill>
              <a:latin typeface="Spartan"/>
              <a:ea typeface="Spartan"/>
              <a:cs typeface="Spartan"/>
              <a:sym typeface="Spartan"/>
            </a:endParaRPr>
          </a:p>
        </p:txBody>
      </p:sp>
      <p:sp>
        <p:nvSpPr>
          <p:cNvPr id="1014" name="Google Shape;1014;p35"/>
          <p:cNvSpPr txBox="1"/>
          <p:nvPr/>
        </p:nvSpPr>
        <p:spPr>
          <a:xfrm>
            <a:off x="5069625" y="3691550"/>
            <a:ext cx="3218400" cy="621300"/>
          </a:xfrm>
          <a:prstGeom prst="rect">
            <a:avLst/>
          </a:prstGeom>
          <a:noFill/>
          <a:ln>
            <a:noFill/>
          </a:ln>
        </p:spPr>
        <p:txBody>
          <a:bodyPr spcFirstLastPara="1" wrap="square" lIns="14400" tIns="14400" rIns="14400" bIns="14400" anchor="t" anchorCtr="0">
            <a:noAutofit/>
          </a:bodyPr>
          <a:lstStyle/>
          <a:p>
            <a:pPr marL="0" lvl="0" indent="0" algn="l" rtl="0">
              <a:lnSpc>
                <a:spcPct val="100000"/>
              </a:lnSpc>
              <a:spcBef>
                <a:spcPts val="300"/>
              </a:spcBef>
              <a:spcAft>
                <a:spcPts val="0"/>
              </a:spcAft>
              <a:buNone/>
            </a:pPr>
            <a:r>
              <a:rPr lang="en-GB" sz="1000">
                <a:solidFill>
                  <a:schemeClr val="accent1"/>
                </a:solidFill>
                <a:latin typeface="Spartan"/>
                <a:ea typeface="Spartan"/>
                <a:cs typeface="Spartan"/>
                <a:sym typeface="Spartan"/>
              </a:rPr>
              <a:t>CREDITS: This presentation template was created by </a:t>
            </a:r>
            <a:r>
              <a:rPr lang="en-GB" sz="1000" b="1">
                <a:solidFill>
                  <a:schemeClr val="accent1"/>
                </a:solidFill>
                <a:uFill>
                  <a:noFill/>
                </a:uFill>
                <a:latin typeface="Spartan"/>
                <a:ea typeface="Spartan"/>
                <a:cs typeface="Spartan"/>
                <a:sym typeface="Spartan"/>
                <a:hlinkClick r:id="rId2"/>
              </a:rPr>
              <a:t>Slidesgo</a:t>
            </a:r>
            <a:r>
              <a:rPr lang="en-GB" sz="1000">
                <a:solidFill>
                  <a:schemeClr val="accent1"/>
                </a:solidFill>
                <a:latin typeface="Spartan"/>
                <a:ea typeface="Spartan"/>
                <a:cs typeface="Spartan"/>
                <a:sym typeface="Spartan"/>
              </a:rPr>
              <a:t>, including icons by </a:t>
            </a:r>
            <a:r>
              <a:rPr lang="en-GB" sz="1000" b="1">
                <a:solidFill>
                  <a:schemeClr val="accent1"/>
                </a:solidFill>
                <a:uFill>
                  <a:noFill/>
                </a:uFill>
                <a:latin typeface="Spartan"/>
                <a:ea typeface="Spartan"/>
                <a:cs typeface="Spartan"/>
                <a:sym typeface="Spartan"/>
                <a:hlinkClick r:id="rId3"/>
              </a:rPr>
              <a:t>Flaticon</a:t>
            </a:r>
            <a:r>
              <a:rPr lang="en-GB" sz="1000">
                <a:solidFill>
                  <a:schemeClr val="accent1"/>
                </a:solidFill>
                <a:latin typeface="Spartan"/>
                <a:ea typeface="Spartan"/>
                <a:cs typeface="Spartan"/>
                <a:sym typeface="Spartan"/>
              </a:rPr>
              <a:t>,and infographics &amp; images by </a:t>
            </a:r>
            <a:r>
              <a:rPr lang="en-GB" sz="1000" b="1">
                <a:solidFill>
                  <a:schemeClr val="accent1"/>
                </a:solidFill>
                <a:uFill>
                  <a:noFill/>
                </a:uFill>
                <a:latin typeface="Spartan"/>
                <a:ea typeface="Spartan"/>
                <a:cs typeface="Spartan"/>
                <a:sym typeface="Spartan"/>
                <a:hlinkClick r:id="rId4"/>
              </a:rPr>
              <a:t>Freepik</a:t>
            </a:r>
            <a:endParaRPr sz="1000" b="1">
              <a:solidFill>
                <a:schemeClr val="accent1"/>
              </a:solidFill>
              <a:latin typeface="Spartan"/>
              <a:ea typeface="Spartan"/>
              <a:cs typeface="Spartan"/>
              <a:sym typeface="Spart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15"/>
        <p:cNvGrpSpPr/>
        <p:nvPr/>
      </p:nvGrpSpPr>
      <p:grpSpPr>
        <a:xfrm>
          <a:off x="0" y="0"/>
          <a:ext cx="0" cy="0"/>
          <a:chOff x="0" y="0"/>
          <a:chExt cx="0" cy="0"/>
        </a:xfrm>
      </p:grpSpPr>
      <p:sp>
        <p:nvSpPr>
          <p:cNvPr id="1016" name="Google Shape;1016;p36"/>
          <p:cNvSpPr/>
          <p:nvPr/>
        </p:nvSpPr>
        <p:spPr>
          <a:xfrm>
            <a:off x="50" y="3200250"/>
            <a:ext cx="9144000" cy="1017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6"/>
          <p:cNvSpPr/>
          <p:nvPr/>
        </p:nvSpPr>
        <p:spPr>
          <a:xfrm>
            <a:off x="-75" y="4218065"/>
            <a:ext cx="9144111" cy="9250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18" name="Google Shape;1018;p36"/>
          <p:cNvGrpSpPr/>
          <p:nvPr/>
        </p:nvGrpSpPr>
        <p:grpSpPr>
          <a:xfrm>
            <a:off x="43175" y="4217840"/>
            <a:ext cx="9057943" cy="924969"/>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25" name="Google Shape;1025;p36"/>
          <p:cNvSpPr/>
          <p:nvPr/>
        </p:nvSpPr>
        <p:spPr>
          <a:xfrm flipH="1">
            <a:off x="4103899" y="1636425"/>
            <a:ext cx="750903" cy="2490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6"/>
          <p:cNvSpPr/>
          <p:nvPr/>
        </p:nvSpPr>
        <p:spPr>
          <a:xfrm flipH="1">
            <a:off x="497586" y="1922525"/>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36"/>
          <p:cNvSpPr/>
          <p:nvPr/>
        </p:nvSpPr>
        <p:spPr>
          <a:xfrm>
            <a:off x="2550425" y="417804"/>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6"/>
          <p:cNvSpPr/>
          <p:nvPr/>
        </p:nvSpPr>
        <p:spPr>
          <a:xfrm flipH="1">
            <a:off x="6543836" y="504275"/>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6"/>
          <p:cNvSpPr/>
          <p:nvPr/>
        </p:nvSpPr>
        <p:spPr>
          <a:xfrm flipH="1">
            <a:off x="7787073" y="2141550"/>
            <a:ext cx="944581" cy="31335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0" name="Google Shape;1030;p36"/>
          <p:cNvGrpSpPr/>
          <p:nvPr/>
        </p:nvGrpSpPr>
        <p:grpSpPr>
          <a:xfrm>
            <a:off x="50" y="3788273"/>
            <a:ext cx="2174183" cy="1402833"/>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1071" name="Google Shape;1071;p36"/>
          <p:cNvGrpSpPr/>
          <p:nvPr/>
        </p:nvGrpSpPr>
        <p:grpSpPr>
          <a:xfrm>
            <a:off x="7039006" y="3894536"/>
            <a:ext cx="2105261" cy="129677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12"/>
        <p:cNvGrpSpPr/>
        <p:nvPr/>
      </p:nvGrpSpPr>
      <p:grpSpPr>
        <a:xfrm>
          <a:off x="0" y="0"/>
          <a:ext cx="0" cy="0"/>
          <a:chOff x="0" y="0"/>
          <a:chExt cx="0" cy="0"/>
        </a:xfrm>
      </p:grpSpPr>
      <p:grpSp>
        <p:nvGrpSpPr>
          <p:cNvPr id="1113" name="Google Shape;1113;p37"/>
          <p:cNvGrpSpPr/>
          <p:nvPr/>
        </p:nvGrpSpPr>
        <p:grpSpPr>
          <a:xfrm>
            <a:off x="-92" y="2942713"/>
            <a:ext cx="9144092" cy="892387"/>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18" name="Google Shape;1118;p37"/>
          <p:cNvGrpSpPr/>
          <p:nvPr/>
        </p:nvGrpSpPr>
        <p:grpSpPr>
          <a:xfrm>
            <a:off x="6278945" y="474552"/>
            <a:ext cx="2586786" cy="3360286"/>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29" name="Google Shape;1129;p37"/>
          <p:cNvGrpSpPr/>
          <p:nvPr/>
        </p:nvGrpSpPr>
        <p:grpSpPr>
          <a:xfrm>
            <a:off x="-75" y="3835024"/>
            <a:ext cx="9144111" cy="769519"/>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38" name="Google Shape;1138;p37"/>
          <p:cNvSpPr/>
          <p:nvPr/>
        </p:nvSpPr>
        <p:spPr>
          <a:xfrm flipH="1">
            <a:off x="486774" y="414550"/>
            <a:ext cx="750903" cy="2490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7"/>
          <p:cNvSpPr/>
          <p:nvPr/>
        </p:nvSpPr>
        <p:spPr>
          <a:xfrm>
            <a:off x="5564111" y="1640325"/>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7"/>
          <p:cNvSpPr/>
          <p:nvPr/>
        </p:nvSpPr>
        <p:spPr>
          <a:xfrm>
            <a:off x="1177925" y="1877725"/>
            <a:ext cx="937331" cy="31094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7"/>
          <p:cNvSpPr/>
          <p:nvPr/>
        </p:nvSpPr>
        <p:spPr>
          <a:xfrm>
            <a:off x="3289641" y="663650"/>
            <a:ext cx="937343" cy="24910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7"/>
          <p:cNvSpPr/>
          <p:nvPr/>
        </p:nvSpPr>
        <p:spPr>
          <a:xfrm>
            <a:off x="8242263" y="91800"/>
            <a:ext cx="972913" cy="3227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43" name="Google Shape;1143;p37"/>
          <p:cNvGrpSpPr/>
          <p:nvPr/>
        </p:nvGrpSpPr>
        <p:grpSpPr>
          <a:xfrm flipH="1">
            <a:off x="181075" y="3546818"/>
            <a:ext cx="545047" cy="295335"/>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6" name="Google Shape;1146;p37"/>
          <p:cNvGrpSpPr/>
          <p:nvPr/>
        </p:nvGrpSpPr>
        <p:grpSpPr>
          <a:xfrm flipH="1">
            <a:off x="2273520" y="3463318"/>
            <a:ext cx="663815" cy="359654"/>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9" name="Google Shape;1149;p37"/>
          <p:cNvGrpSpPr/>
          <p:nvPr/>
        </p:nvGrpSpPr>
        <p:grpSpPr>
          <a:xfrm flipH="1">
            <a:off x="5865168" y="3416164"/>
            <a:ext cx="750907" cy="406845"/>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2" name="Google Shape;1152;p37"/>
          <p:cNvGrpSpPr/>
          <p:nvPr/>
        </p:nvGrpSpPr>
        <p:grpSpPr>
          <a:xfrm flipH="1">
            <a:off x="8505925" y="3546818"/>
            <a:ext cx="545047" cy="295335"/>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55" name="Google Shape;1155;p37"/>
          <p:cNvSpPr/>
          <p:nvPr/>
        </p:nvSpPr>
        <p:spPr>
          <a:xfrm>
            <a:off x="75" y="4550122"/>
            <a:ext cx="9143898" cy="602862"/>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37"/>
          <p:cNvSpPr/>
          <p:nvPr/>
        </p:nvSpPr>
        <p:spPr>
          <a:xfrm>
            <a:off x="50" y="4550122"/>
            <a:ext cx="9143898" cy="602862"/>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57"/>
        <p:cNvGrpSpPr/>
        <p:nvPr/>
      </p:nvGrpSpPr>
      <p:grpSpPr>
        <a:xfrm>
          <a:off x="0" y="0"/>
          <a:ext cx="0" cy="0"/>
          <a:chOff x="0" y="0"/>
          <a:chExt cx="0" cy="0"/>
        </a:xfrm>
      </p:grpSpPr>
      <p:grpSp>
        <p:nvGrpSpPr>
          <p:cNvPr id="58" name="Google Shape;58;p4"/>
          <p:cNvGrpSpPr/>
          <p:nvPr/>
        </p:nvGrpSpPr>
        <p:grpSpPr>
          <a:xfrm>
            <a:off x="-92" y="4012213"/>
            <a:ext cx="9144092" cy="1131187"/>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3" name="Google Shape;63;p4"/>
          <p:cNvGrpSpPr/>
          <p:nvPr/>
        </p:nvGrpSpPr>
        <p:grpSpPr>
          <a:xfrm>
            <a:off x="-75" y="4674862"/>
            <a:ext cx="9144111" cy="468542"/>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2" name="Google Shape;72;p4"/>
          <p:cNvSpPr/>
          <p:nvPr/>
        </p:nvSpPr>
        <p:spPr>
          <a:xfrm>
            <a:off x="6431600" y="-276225"/>
            <a:ext cx="2896625" cy="1126361"/>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720000" y="549175"/>
            <a:ext cx="7704000" cy="468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74" name="Google Shape;74;p4"/>
          <p:cNvSpPr txBox="1">
            <a:spLocks noGrp="1"/>
          </p:cNvSpPr>
          <p:nvPr>
            <p:ph type="body" idx="1"/>
          </p:nvPr>
        </p:nvSpPr>
        <p:spPr>
          <a:xfrm>
            <a:off x="720000" y="1088225"/>
            <a:ext cx="7704000" cy="3516300"/>
          </a:xfrm>
          <a:prstGeom prst="rect">
            <a:avLst/>
          </a:prstGeom>
        </p:spPr>
        <p:txBody>
          <a:bodyPr spcFirstLastPara="1" wrap="square" lIns="14400" tIns="14400" rIns="14400" bIns="14400" anchor="t" anchorCtr="0">
            <a:noAutofit/>
          </a:bodyPr>
          <a:lstStyle>
            <a:lvl1pPr marL="457200" lvl="0" indent="-317500" rtl="0">
              <a:lnSpc>
                <a:spcPct val="100000"/>
              </a:lnSpc>
              <a:spcBef>
                <a:spcPts val="0"/>
              </a:spcBef>
              <a:spcAft>
                <a:spcPts val="0"/>
              </a:spcAft>
              <a:buSzPts val="1400"/>
              <a:buFont typeface="Spartan"/>
              <a:buAutoNum type="arabicPeriod"/>
              <a:defRPr sz="1250"/>
            </a:lvl1pPr>
            <a:lvl2pPr marL="914400" lvl="1" indent="-317500" rtl="0">
              <a:lnSpc>
                <a:spcPct val="100000"/>
              </a:lnSpc>
              <a:spcBef>
                <a:spcPts val="0"/>
              </a:spcBef>
              <a:spcAft>
                <a:spcPts val="0"/>
              </a:spcAft>
              <a:buSzPts val="1400"/>
              <a:buFont typeface="Spartan"/>
              <a:buAutoNum type="alphaLcPeriod"/>
              <a:defRPr/>
            </a:lvl2pPr>
            <a:lvl3pPr marL="1371600" lvl="2" indent="-317500" rtl="0">
              <a:lnSpc>
                <a:spcPct val="100000"/>
              </a:lnSpc>
              <a:spcBef>
                <a:spcPts val="0"/>
              </a:spcBef>
              <a:spcAft>
                <a:spcPts val="0"/>
              </a:spcAft>
              <a:buSzPts val="1400"/>
              <a:buFont typeface="Spartan"/>
              <a:buAutoNum type="romanLcPeriod"/>
              <a:defRPr/>
            </a:lvl3pPr>
            <a:lvl4pPr marL="1828800" lvl="3" indent="-317500" rtl="0">
              <a:lnSpc>
                <a:spcPct val="100000"/>
              </a:lnSpc>
              <a:spcBef>
                <a:spcPts val="0"/>
              </a:spcBef>
              <a:spcAft>
                <a:spcPts val="0"/>
              </a:spcAft>
              <a:buSzPts val="1400"/>
              <a:buFont typeface="Spartan"/>
              <a:buAutoNum type="arabicPeriod"/>
              <a:defRPr/>
            </a:lvl4pPr>
            <a:lvl5pPr marL="2286000" lvl="4" indent="-317500" rtl="0">
              <a:lnSpc>
                <a:spcPct val="100000"/>
              </a:lnSpc>
              <a:spcBef>
                <a:spcPts val="0"/>
              </a:spcBef>
              <a:spcAft>
                <a:spcPts val="0"/>
              </a:spcAft>
              <a:buSzPts val="1400"/>
              <a:buFont typeface="Spartan"/>
              <a:buAutoNum type="alphaLcPeriod"/>
              <a:defRPr/>
            </a:lvl5pPr>
            <a:lvl6pPr marL="2743200" lvl="5" indent="-317500" rtl="0">
              <a:lnSpc>
                <a:spcPct val="100000"/>
              </a:lnSpc>
              <a:spcBef>
                <a:spcPts val="0"/>
              </a:spcBef>
              <a:spcAft>
                <a:spcPts val="0"/>
              </a:spcAft>
              <a:buSzPts val="1400"/>
              <a:buFont typeface="Spartan"/>
              <a:buAutoNum type="romanLcPeriod"/>
              <a:defRPr/>
            </a:lvl6pPr>
            <a:lvl7pPr marL="3200400" lvl="6" indent="-317500" rtl="0">
              <a:lnSpc>
                <a:spcPct val="100000"/>
              </a:lnSpc>
              <a:spcBef>
                <a:spcPts val="0"/>
              </a:spcBef>
              <a:spcAft>
                <a:spcPts val="0"/>
              </a:spcAft>
              <a:buSzPts val="1400"/>
              <a:buFont typeface="Spartan"/>
              <a:buAutoNum type="arabicPeriod"/>
              <a:defRPr/>
            </a:lvl7pPr>
            <a:lvl8pPr marL="3657600" lvl="7" indent="-317500" rtl="0">
              <a:lnSpc>
                <a:spcPct val="100000"/>
              </a:lnSpc>
              <a:spcBef>
                <a:spcPts val="0"/>
              </a:spcBef>
              <a:spcAft>
                <a:spcPts val="0"/>
              </a:spcAft>
              <a:buSzPts val="1400"/>
              <a:buFont typeface="Spartan"/>
              <a:buAutoNum type="alphaLcPeriod"/>
              <a:defRPr/>
            </a:lvl8pPr>
            <a:lvl9pPr marL="4114800" lvl="8" indent="-317500" rtl="0">
              <a:lnSpc>
                <a:spcPct val="100000"/>
              </a:lnSpc>
              <a:spcBef>
                <a:spcPts val="0"/>
              </a:spcBef>
              <a:spcAft>
                <a:spcPts val="0"/>
              </a:spcAft>
              <a:buSzPts val="1400"/>
              <a:buFont typeface="Spartan"/>
              <a:buAutoNum type="romanLcPerio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2"/>
        <p:cNvGrpSpPr/>
        <p:nvPr/>
      </p:nvGrpSpPr>
      <p:grpSpPr>
        <a:xfrm>
          <a:off x="0" y="0"/>
          <a:ext cx="0" cy="0"/>
          <a:chOff x="0" y="0"/>
          <a:chExt cx="0" cy="0"/>
        </a:xfrm>
      </p:grpSpPr>
      <p:grpSp>
        <p:nvGrpSpPr>
          <p:cNvPr id="103" name="Google Shape;103;p7"/>
          <p:cNvGrpSpPr/>
          <p:nvPr/>
        </p:nvGrpSpPr>
        <p:grpSpPr>
          <a:xfrm>
            <a:off x="50" y="4719548"/>
            <a:ext cx="9143923" cy="4238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 name="Google Shape;106;p7"/>
          <p:cNvGrpSpPr/>
          <p:nvPr/>
        </p:nvGrpSpPr>
        <p:grpSpPr>
          <a:xfrm>
            <a:off x="-709948" y="3043291"/>
            <a:ext cx="11018894" cy="1108812"/>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1" name="Google Shape;111;p7"/>
          <p:cNvGrpSpPr/>
          <p:nvPr/>
        </p:nvGrpSpPr>
        <p:grpSpPr>
          <a:xfrm>
            <a:off x="150" y="4152091"/>
            <a:ext cx="9144111" cy="601083"/>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0" name="Google Shape;120;p7"/>
          <p:cNvSpPr txBox="1">
            <a:spLocks noGrp="1"/>
          </p:cNvSpPr>
          <p:nvPr>
            <p:ph type="body" idx="1"/>
          </p:nvPr>
        </p:nvSpPr>
        <p:spPr>
          <a:xfrm>
            <a:off x="4621800" y="1689675"/>
            <a:ext cx="3513600" cy="2340600"/>
          </a:xfrm>
          <a:prstGeom prst="rect">
            <a:avLst/>
          </a:prstGeom>
        </p:spPr>
        <p:txBody>
          <a:bodyPr spcFirstLastPara="1" wrap="square" lIns="14400" tIns="14400" rIns="14400" bIns="14400" anchor="t" anchorCtr="0">
            <a:noAutofit/>
          </a:bodyPr>
          <a:lstStyle>
            <a:lvl1pPr marL="457200" lvl="0" indent="-330200" rtl="0">
              <a:lnSpc>
                <a:spcPct val="100000"/>
              </a:lnSpc>
              <a:spcBef>
                <a:spcPts val="0"/>
              </a:spcBef>
              <a:spcAft>
                <a:spcPts val="0"/>
              </a:spcAft>
              <a:buSzPts val="1600"/>
              <a:buFont typeface="Nunito Light"/>
              <a:buChar char="●"/>
              <a:defRPr/>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0"/>
              </a:spcBef>
              <a:spcAft>
                <a:spcPts val="0"/>
              </a:spcAft>
              <a:buSzPts val="1500"/>
              <a:buFont typeface="Nunito Light"/>
              <a:buChar char="■"/>
              <a:defRPr/>
            </a:lvl3pPr>
            <a:lvl4pPr marL="1828800" lvl="3" indent="-323850" rtl="0">
              <a:lnSpc>
                <a:spcPct val="100000"/>
              </a:lnSpc>
              <a:spcBef>
                <a:spcPts val="0"/>
              </a:spcBef>
              <a:spcAft>
                <a:spcPts val="0"/>
              </a:spcAft>
              <a:buSzPts val="15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1150" rtl="0">
              <a:lnSpc>
                <a:spcPct val="100000"/>
              </a:lnSpc>
              <a:spcBef>
                <a:spcPts val="0"/>
              </a:spcBef>
              <a:spcAft>
                <a:spcPts val="0"/>
              </a:spcAft>
              <a:buSzPts val="1300"/>
              <a:buFont typeface="Nunito Light"/>
              <a:buChar char="●"/>
              <a:defRPr/>
            </a:lvl7pPr>
            <a:lvl8pPr marL="3657600" lvl="7" indent="-311150" rtl="0">
              <a:lnSpc>
                <a:spcPct val="100000"/>
              </a:lnSpc>
              <a:spcBef>
                <a:spcPts val="0"/>
              </a:spcBef>
              <a:spcAft>
                <a:spcPts val="0"/>
              </a:spcAft>
              <a:buSzPts val="13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p:txBody>
      </p:sp>
      <p:sp>
        <p:nvSpPr>
          <p:cNvPr id="121" name="Google Shape;121;p7"/>
          <p:cNvSpPr txBox="1">
            <a:spLocks noGrp="1"/>
          </p:cNvSpPr>
          <p:nvPr>
            <p:ph type="title"/>
          </p:nvPr>
        </p:nvSpPr>
        <p:spPr>
          <a:xfrm>
            <a:off x="4621800" y="539100"/>
            <a:ext cx="3513600" cy="10155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22" name="Google Shape;122;p7"/>
          <p:cNvGrpSpPr/>
          <p:nvPr/>
        </p:nvGrpSpPr>
        <p:grpSpPr>
          <a:xfrm>
            <a:off x="860623" y="356932"/>
            <a:ext cx="7965375" cy="1647247"/>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6"/>
        <p:cNvGrpSpPr/>
        <p:nvPr/>
      </p:nvGrpSpPr>
      <p:grpSpPr>
        <a:xfrm>
          <a:off x="0" y="0"/>
          <a:ext cx="0" cy="0"/>
          <a:chOff x="0" y="0"/>
          <a:chExt cx="0" cy="0"/>
        </a:xfrm>
      </p:grpSpPr>
      <p:grpSp>
        <p:nvGrpSpPr>
          <p:cNvPr id="187" name="Google Shape;187;p10"/>
          <p:cNvGrpSpPr/>
          <p:nvPr/>
        </p:nvGrpSpPr>
        <p:grpSpPr>
          <a:xfrm>
            <a:off x="50" y="2587280"/>
            <a:ext cx="3961351" cy="255597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7" name="Google Shape;207;p10"/>
          <p:cNvSpPr txBox="1">
            <a:spLocks noGrp="1"/>
          </p:cNvSpPr>
          <p:nvPr>
            <p:ph type="title"/>
          </p:nvPr>
        </p:nvSpPr>
        <p:spPr>
          <a:xfrm>
            <a:off x="713100" y="2767500"/>
            <a:ext cx="2516100" cy="18369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BLANK_1_1_1_1_1_1_2">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720000" y="539100"/>
            <a:ext cx="7704000" cy="4785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400" name="Google Shape;400;p15"/>
          <p:cNvSpPr txBox="1">
            <a:spLocks noGrp="1"/>
          </p:cNvSpPr>
          <p:nvPr>
            <p:ph type="body" idx="1"/>
          </p:nvPr>
        </p:nvSpPr>
        <p:spPr>
          <a:xfrm>
            <a:off x="720000" y="1088225"/>
            <a:ext cx="7704000" cy="3516300"/>
          </a:xfrm>
          <a:prstGeom prst="rect">
            <a:avLst/>
          </a:prstGeom>
        </p:spPr>
        <p:txBody>
          <a:bodyPr spcFirstLastPara="1" wrap="square" lIns="14400" tIns="14400" rIns="14400" bIns="14400" anchor="t" anchorCtr="0">
            <a:noAutofit/>
          </a:bodyPr>
          <a:lstStyle>
            <a:lvl1pPr marL="457200" lvl="0" indent="-317500" rtl="0">
              <a:lnSpc>
                <a:spcPct val="100000"/>
              </a:lnSpc>
              <a:spcBef>
                <a:spcPts val="0"/>
              </a:spcBef>
              <a:spcAft>
                <a:spcPts val="0"/>
              </a:spcAft>
              <a:buSzPts val="1400"/>
              <a:buChar char="●"/>
              <a:defRPr sz="125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grpSp>
        <p:nvGrpSpPr>
          <p:cNvPr id="401" name="Google Shape;401;p15"/>
          <p:cNvGrpSpPr/>
          <p:nvPr/>
        </p:nvGrpSpPr>
        <p:grpSpPr>
          <a:xfrm>
            <a:off x="-75" y="4604611"/>
            <a:ext cx="9144111" cy="538893"/>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BLANK_1_1_1_1_1_1_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720125" y="539100"/>
            <a:ext cx="3852000" cy="10467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2" name="Google Shape;412;p16"/>
          <p:cNvGrpSpPr/>
          <p:nvPr/>
        </p:nvGrpSpPr>
        <p:grpSpPr>
          <a:xfrm>
            <a:off x="552386" y="351876"/>
            <a:ext cx="8037223" cy="4490505"/>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68"/>
        <p:cNvGrpSpPr/>
        <p:nvPr/>
      </p:nvGrpSpPr>
      <p:grpSpPr>
        <a:xfrm>
          <a:off x="0" y="0"/>
          <a:ext cx="0" cy="0"/>
          <a:chOff x="0" y="0"/>
          <a:chExt cx="0" cy="0"/>
        </a:xfrm>
      </p:grpSpPr>
      <p:sp>
        <p:nvSpPr>
          <p:cNvPr id="569" name="Google Shape;569;p21"/>
          <p:cNvSpPr/>
          <p:nvPr/>
        </p:nvSpPr>
        <p:spPr>
          <a:xfrm>
            <a:off x="2210700" y="1055237"/>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1"/>
          <p:cNvSpPr/>
          <p:nvPr/>
        </p:nvSpPr>
        <p:spPr>
          <a:xfrm>
            <a:off x="4939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1"/>
          <p:cNvSpPr/>
          <p:nvPr/>
        </p:nvSpPr>
        <p:spPr>
          <a:xfrm flipH="1">
            <a:off x="5193775" y="2912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1"/>
          <p:cNvSpPr/>
          <p:nvPr/>
        </p:nvSpPr>
        <p:spPr>
          <a:xfrm flipH="1">
            <a:off x="4726750" y="1752062"/>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1"/>
          <p:cNvSpPr/>
          <p:nvPr/>
        </p:nvSpPr>
        <p:spPr>
          <a:xfrm>
            <a:off x="6852900" y="150553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21"/>
          <p:cNvSpPr/>
          <p:nvPr/>
        </p:nvSpPr>
        <p:spPr>
          <a:xfrm>
            <a:off x="-50" y="2056475"/>
            <a:ext cx="9144111" cy="2306076"/>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1"/>
          <p:cNvSpPr/>
          <p:nvPr/>
        </p:nvSpPr>
        <p:spPr>
          <a:xfrm>
            <a:off x="0" y="3321200"/>
            <a:ext cx="9144111" cy="1283362"/>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576" name="Google Shape;576;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5756876" y="-180025"/>
            <a:ext cx="3570479" cy="1581174"/>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6714124" y="3321294"/>
            <a:ext cx="2159569" cy="12834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2624000" y="3562500"/>
            <a:ext cx="4479900" cy="801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83" name="Google Shape;583;p21"/>
          <p:cNvSpPr txBox="1">
            <a:spLocks noGrp="1"/>
          </p:cNvSpPr>
          <p:nvPr>
            <p:ph type="title"/>
          </p:nvPr>
        </p:nvSpPr>
        <p:spPr>
          <a:xfrm>
            <a:off x="2624000" y="539100"/>
            <a:ext cx="4479900" cy="2782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grpSp>
        <p:nvGrpSpPr>
          <p:cNvPr id="584" name="Google Shape;584;p21"/>
          <p:cNvGrpSpPr/>
          <p:nvPr/>
        </p:nvGrpSpPr>
        <p:grpSpPr>
          <a:xfrm>
            <a:off x="1435306" y="2782244"/>
            <a:ext cx="994476" cy="538823"/>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7" name="Google Shape;587;p21"/>
          <p:cNvGrpSpPr/>
          <p:nvPr/>
        </p:nvGrpSpPr>
        <p:grpSpPr>
          <a:xfrm>
            <a:off x="6936534" y="2917565"/>
            <a:ext cx="744873" cy="403611"/>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0" name="Google Shape;590;p21"/>
          <p:cNvSpPr/>
          <p:nvPr/>
        </p:nvSpPr>
        <p:spPr>
          <a:xfrm>
            <a:off x="75" y="4538024"/>
            <a:ext cx="9143898" cy="60543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21"/>
          <p:cNvSpPr/>
          <p:nvPr/>
        </p:nvSpPr>
        <p:spPr>
          <a:xfrm>
            <a:off x="50" y="4538024"/>
            <a:ext cx="9143898" cy="60543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3142500" y="2716575"/>
            <a:ext cx="2859000" cy="4311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594" name="Google Shape;594;p22"/>
          <p:cNvSpPr txBox="1">
            <a:spLocks noGrp="1"/>
          </p:cNvSpPr>
          <p:nvPr>
            <p:ph type="subTitle" idx="1"/>
          </p:nvPr>
        </p:nvSpPr>
        <p:spPr>
          <a:xfrm>
            <a:off x="2379450" y="1364725"/>
            <a:ext cx="4385100" cy="13185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p:txBody>
      </p:sp>
      <p:grpSp>
        <p:nvGrpSpPr>
          <p:cNvPr id="595" name="Google Shape;595;p22"/>
          <p:cNvGrpSpPr/>
          <p:nvPr/>
        </p:nvGrpSpPr>
        <p:grpSpPr>
          <a:xfrm>
            <a:off x="150" y="4057060"/>
            <a:ext cx="9144111" cy="1094672"/>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8" name="Google Shape;598;p22"/>
          <p:cNvGrpSpPr/>
          <p:nvPr/>
        </p:nvGrpSpPr>
        <p:grpSpPr>
          <a:xfrm>
            <a:off x="365895" y="4379496"/>
            <a:ext cx="8494158" cy="666011"/>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51" name="Google Shape;651;p22"/>
          <p:cNvGrpSpPr/>
          <p:nvPr/>
        </p:nvGrpSpPr>
        <p:grpSpPr>
          <a:xfrm>
            <a:off x="-367000" y="297524"/>
            <a:ext cx="9803625" cy="3166636"/>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3">
    <p:spTree>
      <p:nvGrpSpPr>
        <p:cNvPr id="1" name="Shape 658"/>
        <p:cNvGrpSpPr/>
        <p:nvPr/>
      </p:nvGrpSpPr>
      <p:grpSpPr>
        <a:xfrm>
          <a:off x="0" y="0"/>
          <a:ext cx="0" cy="0"/>
          <a:chOff x="0" y="0"/>
          <a:chExt cx="0" cy="0"/>
        </a:xfrm>
      </p:grpSpPr>
      <p:sp>
        <p:nvSpPr>
          <p:cNvPr id="659" name="Google Shape;659;p23"/>
          <p:cNvSpPr/>
          <p:nvPr/>
        </p:nvSpPr>
        <p:spPr>
          <a:xfrm>
            <a:off x="-50" y="2684875"/>
            <a:ext cx="9144111" cy="2029966"/>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0" name="Google Shape;660;p23"/>
          <p:cNvGrpSpPr/>
          <p:nvPr/>
        </p:nvGrpSpPr>
        <p:grpSpPr>
          <a:xfrm>
            <a:off x="-75" y="4401134"/>
            <a:ext cx="9144111" cy="753303"/>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69" name="Google Shape;669;p23"/>
          <p:cNvSpPr txBox="1">
            <a:spLocks noGrp="1"/>
          </p:cNvSpPr>
          <p:nvPr>
            <p:ph type="title"/>
          </p:nvPr>
        </p:nvSpPr>
        <p:spPr>
          <a:xfrm>
            <a:off x="713100" y="1030025"/>
            <a:ext cx="2717100" cy="2211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0" name="Google Shape;670;p23"/>
          <p:cNvSpPr txBox="1">
            <a:spLocks noGrp="1"/>
          </p:cNvSpPr>
          <p:nvPr>
            <p:ph type="subTitle" idx="1"/>
          </p:nvPr>
        </p:nvSpPr>
        <p:spPr>
          <a:xfrm>
            <a:off x="713100" y="3398625"/>
            <a:ext cx="2376900" cy="8742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0.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3" name="Google Shape;2873;p53"/>
          <p:cNvGrpSpPr/>
          <p:nvPr/>
        </p:nvGrpSpPr>
        <p:grpSpPr>
          <a:xfrm>
            <a:off x="432703" y="2282430"/>
            <a:ext cx="1867456" cy="3457139"/>
            <a:chOff x="7797029" y="2174230"/>
            <a:chExt cx="1161931" cy="2151032"/>
          </a:xfrm>
        </p:grpSpPr>
        <p:sp>
          <p:nvSpPr>
            <p:cNvPr id="2874" name="Google Shape;2874;p53"/>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75" name="Google Shape;2875;p53"/>
            <p:cNvGrpSpPr/>
            <p:nvPr/>
          </p:nvGrpSpPr>
          <p:grpSpPr>
            <a:xfrm>
              <a:off x="8149431" y="2521491"/>
              <a:ext cx="429313" cy="1803771"/>
              <a:chOff x="6097050" y="1346450"/>
              <a:chExt cx="196500" cy="825600"/>
            </a:xfrm>
          </p:grpSpPr>
          <p:sp>
            <p:nvSpPr>
              <p:cNvPr id="2876" name="Google Shape;2876;p53"/>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7" name="Google Shape;2877;p53"/>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8" name="Google Shape;2878;p53"/>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879" name="Google Shape;2879;p53"/>
          <p:cNvGrpSpPr/>
          <p:nvPr/>
        </p:nvGrpSpPr>
        <p:grpSpPr>
          <a:xfrm>
            <a:off x="1944885" y="1136800"/>
            <a:ext cx="5280900" cy="4305100"/>
            <a:chOff x="1931550" y="838350"/>
            <a:chExt cx="5280900" cy="4305100"/>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967700" y="978150"/>
              <a:ext cx="5208600" cy="2444400"/>
            </a:xfrm>
            <a:prstGeom prst="roundRect">
              <a:avLst>
                <a:gd name="adj" fmla="val 198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92" name="Google Shape;2892;p53"/>
            <p:cNvGrpSpPr/>
            <p:nvPr/>
          </p:nvGrpSpPr>
          <p:grpSpPr>
            <a:xfrm>
              <a:off x="2738488" y="978150"/>
              <a:ext cx="3667425" cy="103200"/>
              <a:chOff x="2738488" y="978150"/>
              <a:chExt cx="3667425" cy="103200"/>
            </a:xfrm>
          </p:grpSpPr>
          <p:sp>
            <p:nvSpPr>
              <p:cNvPr id="2893" name="Google Shape;2893;p53"/>
              <p:cNvSpPr/>
              <p:nvPr/>
            </p:nvSpPr>
            <p:spPr>
              <a:xfrm>
                <a:off x="2738488" y="978150"/>
                <a:ext cx="4068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4" name="Google Shape;2894;p53"/>
              <p:cNvSpPr/>
              <p:nvPr/>
            </p:nvSpPr>
            <p:spPr>
              <a:xfrm>
                <a:off x="4368800" y="978150"/>
                <a:ext cx="4068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5" name="Google Shape;2895;p53"/>
              <p:cNvSpPr/>
              <p:nvPr/>
            </p:nvSpPr>
            <p:spPr>
              <a:xfrm>
                <a:off x="5999113" y="978150"/>
                <a:ext cx="406800" cy="103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96" name="Google Shape;2896;p53"/>
            <p:cNvGrpSpPr/>
            <p:nvPr/>
          </p:nvGrpSpPr>
          <p:grpSpPr>
            <a:xfrm>
              <a:off x="2088500" y="3273475"/>
              <a:ext cx="4967400" cy="139800"/>
              <a:chOff x="2088975" y="850175"/>
              <a:chExt cx="4967400" cy="139800"/>
            </a:xfrm>
          </p:grpSpPr>
          <p:cxnSp>
            <p:nvCxnSpPr>
              <p:cNvPr id="2897" name="Google Shape;2897;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11" name="Google Shape;2911;p53"/>
          <p:cNvSpPr txBox="1">
            <a:spLocks noGrp="1"/>
          </p:cNvSpPr>
          <p:nvPr>
            <p:ph type="subTitle" idx="1"/>
          </p:nvPr>
        </p:nvSpPr>
        <p:spPr>
          <a:xfrm>
            <a:off x="2003073" y="1505786"/>
            <a:ext cx="5103883" cy="1575071"/>
          </a:xfrm>
          <a:prstGeom prst="rect">
            <a:avLst/>
          </a:prstGeom>
        </p:spPr>
        <p:txBody>
          <a:bodyPr spcFirstLastPara="1" wrap="square" lIns="14400" tIns="14400" rIns="14400" bIns="14400" anchor="t" anchorCtr="0">
            <a:noAutofit/>
          </a:bodyPr>
          <a:lstStyle/>
          <a:p>
            <a:pPr marL="317500"/>
            <a:r>
              <a:rPr lang="en-US" sz="2400" b="1"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rPr>
              <a:t>PENGEMBANGAN MEDIA BERBASIS TIK UNTUK PEMBELAJARAN BERMAKNA DI </a:t>
            </a:r>
            <a:r>
              <a:rPr lang="id-ID" altLang="en-US" sz="2400" b="1"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rPr>
              <a:t>TK</a:t>
            </a:r>
            <a:r>
              <a:rPr lang="en-US" sz="2400" b="1"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rPr>
              <a:t> ANGKASA ADISUTJIPTO</a:t>
            </a:r>
            <a:endParaRPr lang="en-US" sz="2400"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endParaRPr>
          </a:p>
          <a:p>
            <a:r>
              <a:rPr lang="en-US" sz="2400" b="1"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rPr>
              <a:t> </a:t>
            </a:r>
            <a:endParaRPr lang="en-US" sz="2400" dirty="0">
              <a:effectLst>
                <a:outerShdw blurRad="38100" dist="38100" dir="2700000" algn="tl">
                  <a:srgbClr val="000000">
                    <a:alpha val="43137"/>
                  </a:srgbClr>
                </a:outerShdw>
              </a:effectLst>
              <a:latin typeface="Arvo"/>
              <a:ea typeface="Arial Unicode MS" panose="020B0604020202020204" pitchFamily="34" charset="-128"/>
              <a:cs typeface="Arial Unicode MS" panose="020B0604020202020204" pitchFamily="34" charset="-128"/>
            </a:endParaRPr>
          </a:p>
        </p:txBody>
      </p:sp>
      <p:grpSp>
        <p:nvGrpSpPr>
          <p:cNvPr id="2913" name="Google Shape;2913;p53"/>
          <p:cNvGrpSpPr/>
          <p:nvPr/>
        </p:nvGrpSpPr>
        <p:grpSpPr>
          <a:xfrm>
            <a:off x="6767612" y="2856155"/>
            <a:ext cx="1608173" cy="2703533"/>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20" name="Google Shape;2920;p53"/>
          <p:cNvSpPr/>
          <p:nvPr/>
        </p:nvSpPr>
        <p:spPr>
          <a:xfrm>
            <a:off x="0" y="0"/>
            <a:ext cx="1819359" cy="1318564"/>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grpSp>
        <p:nvGrpSpPr>
          <p:cNvPr id="2922" name="Google Shape;2922;p53"/>
          <p:cNvGrpSpPr/>
          <p:nvPr/>
        </p:nvGrpSpPr>
        <p:grpSpPr>
          <a:xfrm>
            <a:off x="6206790" y="504250"/>
            <a:ext cx="805900" cy="666588"/>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73" name="Picture 2" descr="C:\Users\ASUS X450C\Downloads\logo_paud-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558" y="114891"/>
            <a:ext cx="995453" cy="96930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C:\Users\ASUS X450C\Downloads\logo-Yasarin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4" y="107315"/>
            <a:ext cx="1012266" cy="1063623"/>
          </a:xfrm>
          <a:prstGeom prst="rect">
            <a:avLst/>
          </a:prstGeom>
          <a:noFill/>
          <a:extLst>
            <a:ext uri="{909E8E84-426E-40DD-AFC4-6F175D3DCCD1}">
              <a14:hiddenFill xmlns:a14="http://schemas.microsoft.com/office/drawing/2010/main">
                <a:solidFill>
                  <a:srgbClr val="FFFFFF"/>
                </a:solidFill>
              </a14:hiddenFill>
            </a:ext>
          </a:extLst>
        </p:spPr>
      </p:pic>
      <p:pic>
        <p:nvPicPr>
          <p:cNvPr id="3" name="Gambar 2"/>
          <p:cNvPicPr>
            <a:picLocks noChangeAspect="1"/>
          </p:cNvPicPr>
          <p:nvPr/>
        </p:nvPicPr>
        <p:blipFill>
          <a:blip r:embed="rId3"/>
          <a:stretch>
            <a:fillRect/>
          </a:stretch>
        </p:blipFill>
        <p:spPr>
          <a:xfrm>
            <a:off x="1088390" y="98425"/>
            <a:ext cx="1002665" cy="1038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61"/>
        <p:cNvGrpSpPr/>
        <p:nvPr/>
      </p:nvGrpSpPr>
      <p:grpSpPr>
        <a:xfrm>
          <a:off x="0" y="0"/>
          <a:ext cx="0" cy="0"/>
          <a:chOff x="0" y="0"/>
          <a:chExt cx="0" cy="0"/>
        </a:xfrm>
      </p:grpSpPr>
      <p:grpSp>
        <p:nvGrpSpPr>
          <p:cNvPr id="6763" name="Google Shape;6763;p77"/>
          <p:cNvGrpSpPr/>
          <p:nvPr/>
        </p:nvGrpSpPr>
        <p:grpSpPr>
          <a:xfrm>
            <a:off x="4810058" y="3269565"/>
            <a:ext cx="4368921" cy="1334959"/>
            <a:chOff x="4940950" y="3385900"/>
            <a:chExt cx="3621753" cy="1218473"/>
          </a:xfrm>
        </p:grpSpPr>
        <p:sp>
          <p:nvSpPr>
            <p:cNvPr id="6764" name="Google Shape;6764;p77"/>
            <p:cNvSpPr/>
            <p:nvPr/>
          </p:nvSpPr>
          <p:spPr>
            <a:xfrm>
              <a:off x="4940950" y="3385900"/>
              <a:ext cx="1888478" cy="1218473"/>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5" name="Google Shape;6765;p77"/>
            <p:cNvSpPr/>
            <p:nvPr/>
          </p:nvSpPr>
          <p:spPr>
            <a:xfrm flipH="1">
              <a:off x="6674225" y="3385900"/>
              <a:ext cx="1888478" cy="1218473"/>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66" name="Google Shape;6766;p77"/>
          <p:cNvSpPr txBox="1">
            <a:spLocks noGrp="1"/>
          </p:cNvSpPr>
          <p:nvPr>
            <p:ph type="title"/>
          </p:nvPr>
        </p:nvSpPr>
        <p:spPr>
          <a:xfrm>
            <a:off x="688507" y="219975"/>
            <a:ext cx="5792728" cy="478500"/>
          </a:xfrm>
          <a:prstGeom prst="rect">
            <a:avLst/>
          </a:prstGeom>
        </p:spPr>
        <p:txBody>
          <a:bodyPr spcFirstLastPara="1" wrap="square" lIns="14400" tIns="14400" rIns="14400" bIns="14400" anchor="ctr" anchorCtr="0">
            <a:noAutofit/>
          </a:bodyPr>
          <a:lstStyle/>
          <a:p>
            <a:pPr marL="0" lvl="0" indent="0" rtl="0">
              <a:spcBef>
                <a:spcPts val="0"/>
              </a:spcBef>
              <a:spcAft>
                <a:spcPts val="0"/>
              </a:spcAft>
              <a:buNone/>
            </a:pPr>
            <a:r>
              <a:rPr lang="en-GB" sz="2000" dirty="0"/>
              <a:t>Kesimpulan Kegiatan Sains Sawi Berwarna</a:t>
            </a:r>
            <a:endParaRPr sz="2000" dirty="0"/>
          </a:p>
        </p:txBody>
      </p:sp>
      <p:grpSp>
        <p:nvGrpSpPr>
          <p:cNvPr id="6767" name="Google Shape;6767;p77"/>
          <p:cNvGrpSpPr/>
          <p:nvPr/>
        </p:nvGrpSpPr>
        <p:grpSpPr>
          <a:xfrm>
            <a:off x="8176833" y="2818554"/>
            <a:ext cx="1039231" cy="2007853"/>
            <a:chOff x="6967302" y="1834343"/>
            <a:chExt cx="1598759" cy="3088892"/>
          </a:xfrm>
        </p:grpSpPr>
        <p:sp>
          <p:nvSpPr>
            <p:cNvPr id="6768" name="Google Shape;6768;p77"/>
            <p:cNvSpPr/>
            <p:nvPr/>
          </p:nvSpPr>
          <p:spPr>
            <a:xfrm flipH="1">
              <a:off x="7323106" y="2359177"/>
              <a:ext cx="860440" cy="1497663"/>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9" name="Google Shape;6769;p77"/>
            <p:cNvSpPr/>
            <p:nvPr/>
          </p:nvSpPr>
          <p:spPr>
            <a:xfrm flipH="1">
              <a:off x="7536189" y="2740438"/>
              <a:ext cx="27311" cy="23682"/>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0" name="Google Shape;6770;p77"/>
            <p:cNvSpPr/>
            <p:nvPr/>
          </p:nvSpPr>
          <p:spPr>
            <a:xfrm flipH="1">
              <a:off x="7641095" y="2700896"/>
              <a:ext cx="25248" cy="21406"/>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1" name="Google Shape;6771;p77"/>
            <p:cNvSpPr/>
            <p:nvPr/>
          </p:nvSpPr>
          <p:spPr>
            <a:xfrm flipH="1">
              <a:off x="7494369" y="2631913"/>
              <a:ext cx="25320" cy="21406"/>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2" name="Google Shape;6772;p77"/>
            <p:cNvSpPr/>
            <p:nvPr/>
          </p:nvSpPr>
          <p:spPr>
            <a:xfrm flipH="1">
              <a:off x="7596572" y="2590095"/>
              <a:ext cx="25320" cy="23682"/>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3" name="Google Shape;6773;p77"/>
            <p:cNvSpPr/>
            <p:nvPr/>
          </p:nvSpPr>
          <p:spPr>
            <a:xfrm flipH="1">
              <a:off x="7486404" y="3005991"/>
              <a:ext cx="124180" cy="1465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4" name="Google Shape;6774;p77"/>
            <p:cNvSpPr/>
            <p:nvPr/>
          </p:nvSpPr>
          <p:spPr>
            <a:xfrm flipH="1">
              <a:off x="8032158" y="4524375"/>
              <a:ext cx="195039" cy="332740"/>
            </a:xfrm>
            <a:custGeom>
              <a:avLst/>
              <a:gdLst/>
              <a:ahLst/>
              <a:cxnLst/>
              <a:rect l="l" t="t" r="r" b="b"/>
              <a:pathLst>
                <a:path w="2643" h="4509" extrusionOk="0">
                  <a:moveTo>
                    <a:pt x="2409" y="0"/>
                  </a:moveTo>
                  <a:lnTo>
                    <a:pt x="1" y="234"/>
                  </a:lnTo>
                  <a:lnTo>
                    <a:pt x="113" y="3613"/>
                  </a:lnTo>
                  <a:lnTo>
                    <a:pt x="579" y="4434"/>
                  </a:lnTo>
                  <a:lnTo>
                    <a:pt x="2334" y="4509"/>
                  </a:lnTo>
                  <a:lnTo>
                    <a:pt x="2642" y="3687"/>
                  </a:lnTo>
                  <a:cubicBezTo>
                    <a:pt x="2371" y="3575"/>
                    <a:pt x="2409" y="1"/>
                    <a:pt x="240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5" name="Google Shape;6775;p77"/>
            <p:cNvSpPr/>
            <p:nvPr/>
          </p:nvSpPr>
          <p:spPr>
            <a:xfrm flipH="1">
              <a:off x="7822802" y="4779114"/>
              <a:ext cx="401664" cy="144121"/>
            </a:xfrm>
            <a:custGeom>
              <a:avLst/>
              <a:gdLst/>
              <a:ahLst/>
              <a:cxnLst/>
              <a:rect l="l" t="t" r="r" b="b"/>
              <a:pathLst>
                <a:path w="5443" h="1953" extrusionOk="0">
                  <a:moveTo>
                    <a:pt x="50" y="1"/>
                  </a:moveTo>
                  <a:cubicBezTo>
                    <a:pt x="17" y="1"/>
                    <a:pt x="1" y="2"/>
                    <a:pt x="1" y="2"/>
                  </a:cubicBezTo>
                  <a:lnTo>
                    <a:pt x="76" y="1915"/>
                  </a:lnTo>
                  <a:lnTo>
                    <a:pt x="5405" y="1953"/>
                  </a:lnTo>
                  <a:cubicBezTo>
                    <a:pt x="5443" y="1757"/>
                    <a:pt x="5331" y="1290"/>
                    <a:pt x="5172" y="1169"/>
                  </a:cubicBezTo>
                  <a:lnTo>
                    <a:pt x="2530" y="198"/>
                  </a:lnTo>
                  <a:cubicBezTo>
                    <a:pt x="2530" y="198"/>
                    <a:pt x="2398" y="399"/>
                    <a:pt x="2051" y="399"/>
                  </a:cubicBezTo>
                  <a:cubicBezTo>
                    <a:pt x="1936" y="399"/>
                    <a:pt x="1798" y="377"/>
                    <a:pt x="1634" y="319"/>
                  </a:cubicBezTo>
                  <a:cubicBezTo>
                    <a:pt x="732" y="26"/>
                    <a:pt x="206" y="1"/>
                    <a:pt x="50"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6" name="Google Shape;6776;p77"/>
            <p:cNvSpPr/>
            <p:nvPr/>
          </p:nvSpPr>
          <p:spPr>
            <a:xfrm flipH="1">
              <a:off x="7822802" y="4871504"/>
              <a:ext cx="398860" cy="51730"/>
            </a:xfrm>
            <a:custGeom>
              <a:avLst/>
              <a:gdLst/>
              <a:ahLst/>
              <a:cxnLst/>
              <a:rect l="l" t="t" r="r" b="b"/>
              <a:pathLst>
                <a:path w="5405" h="701" extrusionOk="0">
                  <a:moveTo>
                    <a:pt x="0" y="1"/>
                  </a:moveTo>
                  <a:lnTo>
                    <a:pt x="38" y="663"/>
                  </a:lnTo>
                  <a:lnTo>
                    <a:pt x="5367" y="701"/>
                  </a:lnTo>
                  <a:cubicBezTo>
                    <a:pt x="5405" y="505"/>
                    <a:pt x="5330" y="113"/>
                    <a:pt x="5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7" name="Google Shape;6777;p77"/>
            <p:cNvSpPr/>
            <p:nvPr/>
          </p:nvSpPr>
          <p:spPr>
            <a:xfrm flipH="1">
              <a:off x="8192661" y="4779187"/>
              <a:ext cx="31805" cy="95195"/>
            </a:xfrm>
            <a:custGeom>
              <a:avLst/>
              <a:gdLst/>
              <a:ahLst/>
              <a:cxnLst/>
              <a:rect l="l" t="t" r="r" b="b"/>
              <a:pathLst>
                <a:path w="431" h="1290" extrusionOk="0">
                  <a:moveTo>
                    <a:pt x="1" y="1"/>
                  </a:moveTo>
                  <a:lnTo>
                    <a:pt x="38" y="1289"/>
                  </a:lnTo>
                  <a:lnTo>
                    <a:pt x="430" y="1252"/>
                  </a:lnTo>
                  <a:lnTo>
                    <a:pt x="356" y="48"/>
                  </a:lnTo>
                  <a:cubicBezTo>
                    <a:pt x="309" y="48"/>
                    <a:pt x="1" y="1"/>
                    <a:pt x="1"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8" name="Google Shape;6778;p77"/>
            <p:cNvSpPr/>
            <p:nvPr/>
          </p:nvSpPr>
          <p:spPr>
            <a:xfrm flipH="1">
              <a:off x="7833798" y="4871504"/>
              <a:ext cx="385134" cy="2878"/>
            </a:xfrm>
            <a:custGeom>
              <a:avLst/>
              <a:gdLst/>
              <a:ahLst/>
              <a:cxnLst/>
              <a:rect l="l" t="t" r="r" b="b"/>
              <a:pathLst>
                <a:path w="5219" h="39" extrusionOk="0">
                  <a:moveTo>
                    <a:pt x="1" y="38"/>
                  </a:moveTo>
                  <a:lnTo>
                    <a:pt x="5218" y="1"/>
                  </a:lnTo>
                  <a:close/>
                </a:path>
              </a:pathLst>
            </a:custGeom>
            <a:solidFill>
              <a:srgbClr val="FBF8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9" name="Google Shape;6779;p77"/>
            <p:cNvSpPr/>
            <p:nvPr/>
          </p:nvSpPr>
          <p:spPr>
            <a:xfrm flipH="1">
              <a:off x="7833798" y="4871504"/>
              <a:ext cx="385134" cy="2878"/>
            </a:xfrm>
            <a:custGeom>
              <a:avLst/>
              <a:gdLst/>
              <a:ahLst/>
              <a:cxnLst/>
              <a:rect l="l" t="t" r="r" b="b"/>
              <a:pathLst>
                <a:path w="5219" h="39" extrusionOk="0">
                  <a:moveTo>
                    <a:pt x="1" y="1"/>
                  </a:moveTo>
                  <a:lnTo>
                    <a:pt x="1" y="38"/>
                  </a:lnTo>
                  <a:lnTo>
                    <a:pt x="5218" y="38"/>
                  </a:lnTo>
                  <a:lnTo>
                    <a:pt x="5218" y="1"/>
                  </a:lnTo>
                  <a:close/>
                </a:path>
              </a:pathLst>
            </a:custGeom>
            <a:solidFill>
              <a:srgbClr val="FBF8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0" name="Google Shape;6780;p77"/>
            <p:cNvSpPr/>
            <p:nvPr/>
          </p:nvSpPr>
          <p:spPr>
            <a:xfrm flipH="1">
              <a:off x="7905987" y="3373330"/>
              <a:ext cx="433986" cy="1317085"/>
            </a:xfrm>
            <a:custGeom>
              <a:avLst/>
              <a:gdLst/>
              <a:ahLst/>
              <a:cxnLst/>
              <a:rect l="l" t="t" r="r" b="b"/>
              <a:pathLst>
                <a:path w="5881" h="17848" extrusionOk="0">
                  <a:moveTo>
                    <a:pt x="5722" y="1"/>
                  </a:moveTo>
                  <a:lnTo>
                    <a:pt x="0" y="776"/>
                  </a:lnTo>
                  <a:lnTo>
                    <a:pt x="1092" y="8709"/>
                  </a:lnTo>
                  <a:cubicBezTo>
                    <a:pt x="1251" y="9913"/>
                    <a:pt x="1400" y="17577"/>
                    <a:pt x="1400" y="17577"/>
                  </a:cubicBezTo>
                  <a:lnTo>
                    <a:pt x="4088" y="17847"/>
                  </a:lnTo>
                  <a:lnTo>
                    <a:pt x="5489" y="12331"/>
                  </a:lnTo>
                  <a:cubicBezTo>
                    <a:pt x="5759" y="11351"/>
                    <a:pt x="5881" y="10343"/>
                    <a:pt x="5881" y="9335"/>
                  </a:cubicBezTo>
                  <a:lnTo>
                    <a:pt x="5722"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1" name="Google Shape;6781;p77"/>
            <p:cNvSpPr/>
            <p:nvPr/>
          </p:nvSpPr>
          <p:spPr>
            <a:xfrm flipH="1">
              <a:off x="7793875" y="3532798"/>
              <a:ext cx="25533" cy="22212"/>
            </a:xfrm>
            <a:custGeom>
              <a:avLst/>
              <a:gdLst/>
              <a:ahLst/>
              <a:cxnLst/>
              <a:rect l="l" t="t" r="r" b="b"/>
              <a:pathLst>
                <a:path w="346" h="301" extrusionOk="0">
                  <a:moveTo>
                    <a:pt x="163" y="1"/>
                  </a:moveTo>
                  <a:cubicBezTo>
                    <a:pt x="98" y="1"/>
                    <a:pt x="38" y="35"/>
                    <a:pt x="38" y="90"/>
                  </a:cubicBezTo>
                  <a:cubicBezTo>
                    <a:pt x="0" y="174"/>
                    <a:pt x="38" y="249"/>
                    <a:pt x="112" y="286"/>
                  </a:cubicBezTo>
                  <a:cubicBezTo>
                    <a:pt x="132" y="296"/>
                    <a:pt x="153" y="301"/>
                    <a:pt x="173" y="301"/>
                  </a:cubicBezTo>
                  <a:cubicBezTo>
                    <a:pt x="229" y="301"/>
                    <a:pt x="281" y="266"/>
                    <a:pt x="308" y="211"/>
                  </a:cubicBezTo>
                  <a:cubicBezTo>
                    <a:pt x="346" y="137"/>
                    <a:pt x="308" y="15"/>
                    <a:pt x="234" y="15"/>
                  </a:cubicBezTo>
                  <a:cubicBezTo>
                    <a:pt x="211" y="5"/>
                    <a:pt x="187" y="1"/>
                    <a:pt x="16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2" name="Google Shape;6782;p77"/>
            <p:cNvSpPr/>
            <p:nvPr/>
          </p:nvSpPr>
          <p:spPr>
            <a:xfrm flipH="1">
              <a:off x="7897187" y="3491177"/>
              <a:ext cx="25533" cy="23909"/>
            </a:xfrm>
            <a:custGeom>
              <a:avLst/>
              <a:gdLst/>
              <a:ahLst/>
              <a:cxnLst/>
              <a:rect l="l" t="t" r="r" b="b"/>
              <a:pathLst>
                <a:path w="346" h="324" extrusionOk="0">
                  <a:moveTo>
                    <a:pt x="234" y="1"/>
                  </a:moveTo>
                  <a:cubicBezTo>
                    <a:pt x="150" y="1"/>
                    <a:pt x="75" y="38"/>
                    <a:pt x="38" y="113"/>
                  </a:cubicBezTo>
                  <a:cubicBezTo>
                    <a:pt x="0" y="187"/>
                    <a:pt x="38" y="271"/>
                    <a:pt x="112" y="309"/>
                  </a:cubicBezTo>
                  <a:cubicBezTo>
                    <a:pt x="132" y="319"/>
                    <a:pt x="156" y="323"/>
                    <a:pt x="179" y="323"/>
                  </a:cubicBezTo>
                  <a:cubicBezTo>
                    <a:pt x="243" y="323"/>
                    <a:pt x="308" y="289"/>
                    <a:pt x="308" y="234"/>
                  </a:cubicBezTo>
                  <a:cubicBezTo>
                    <a:pt x="346" y="150"/>
                    <a:pt x="308"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3" name="Google Shape;6783;p77"/>
            <p:cNvSpPr/>
            <p:nvPr/>
          </p:nvSpPr>
          <p:spPr>
            <a:xfrm flipH="1">
              <a:off x="7750484" y="3423951"/>
              <a:ext cx="26271" cy="22212"/>
            </a:xfrm>
            <a:custGeom>
              <a:avLst/>
              <a:gdLst/>
              <a:ahLst/>
              <a:cxnLst/>
              <a:rect l="l" t="t" r="r" b="b"/>
              <a:pathLst>
                <a:path w="356" h="301" extrusionOk="0">
                  <a:moveTo>
                    <a:pt x="167" y="1"/>
                  </a:moveTo>
                  <a:cubicBezTo>
                    <a:pt x="103" y="1"/>
                    <a:pt x="38" y="36"/>
                    <a:pt x="38" y="90"/>
                  </a:cubicBezTo>
                  <a:cubicBezTo>
                    <a:pt x="1" y="165"/>
                    <a:pt x="38" y="249"/>
                    <a:pt x="122" y="286"/>
                  </a:cubicBezTo>
                  <a:cubicBezTo>
                    <a:pt x="142" y="296"/>
                    <a:pt x="162" y="301"/>
                    <a:pt x="182" y="301"/>
                  </a:cubicBezTo>
                  <a:cubicBezTo>
                    <a:pt x="234" y="301"/>
                    <a:pt x="282" y="266"/>
                    <a:pt x="309" y="212"/>
                  </a:cubicBezTo>
                  <a:cubicBezTo>
                    <a:pt x="356" y="128"/>
                    <a:pt x="309" y="53"/>
                    <a:pt x="234" y="16"/>
                  </a:cubicBezTo>
                  <a:cubicBezTo>
                    <a:pt x="214" y="5"/>
                    <a:pt x="191" y="1"/>
                    <a:pt x="16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4" name="Google Shape;6784;p77"/>
            <p:cNvSpPr/>
            <p:nvPr/>
          </p:nvSpPr>
          <p:spPr>
            <a:xfrm flipH="1">
              <a:off x="7853796" y="3383364"/>
              <a:ext cx="26271" cy="22876"/>
            </a:xfrm>
            <a:custGeom>
              <a:avLst/>
              <a:gdLst/>
              <a:ahLst/>
              <a:cxnLst/>
              <a:rect l="l" t="t" r="r" b="b"/>
              <a:pathLst>
                <a:path w="356" h="310" extrusionOk="0">
                  <a:moveTo>
                    <a:pt x="174" y="0"/>
                  </a:moveTo>
                  <a:cubicBezTo>
                    <a:pt x="119" y="0"/>
                    <a:pt x="66" y="37"/>
                    <a:pt x="38" y="99"/>
                  </a:cubicBezTo>
                  <a:cubicBezTo>
                    <a:pt x="1" y="173"/>
                    <a:pt x="38" y="248"/>
                    <a:pt x="122" y="295"/>
                  </a:cubicBezTo>
                  <a:cubicBezTo>
                    <a:pt x="142" y="305"/>
                    <a:pt x="164" y="309"/>
                    <a:pt x="187" y="309"/>
                  </a:cubicBezTo>
                  <a:cubicBezTo>
                    <a:pt x="251" y="309"/>
                    <a:pt x="321" y="273"/>
                    <a:pt x="356" y="211"/>
                  </a:cubicBezTo>
                  <a:cubicBezTo>
                    <a:pt x="356" y="136"/>
                    <a:pt x="309" y="15"/>
                    <a:pt x="234" y="15"/>
                  </a:cubicBezTo>
                  <a:cubicBezTo>
                    <a:pt x="215"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5" name="Google Shape;6785;p77"/>
            <p:cNvSpPr/>
            <p:nvPr/>
          </p:nvSpPr>
          <p:spPr>
            <a:xfrm flipH="1">
              <a:off x="7905984" y="3373330"/>
              <a:ext cx="433988" cy="1317093"/>
            </a:xfrm>
            <a:custGeom>
              <a:avLst/>
              <a:gdLst/>
              <a:ahLst/>
              <a:cxnLst/>
              <a:rect l="l" t="t" r="r" b="b"/>
              <a:pathLst>
                <a:path w="5881" h="17848" extrusionOk="0">
                  <a:moveTo>
                    <a:pt x="5722" y="1"/>
                  </a:moveTo>
                  <a:lnTo>
                    <a:pt x="0" y="776"/>
                  </a:lnTo>
                  <a:lnTo>
                    <a:pt x="1092" y="8709"/>
                  </a:lnTo>
                  <a:cubicBezTo>
                    <a:pt x="1251" y="9913"/>
                    <a:pt x="1400" y="17577"/>
                    <a:pt x="1400" y="17577"/>
                  </a:cubicBezTo>
                  <a:lnTo>
                    <a:pt x="4088" y="17847"/>
                  </a:lnTo>
                  <a:lnTo>
                    <a:pt x="5489" y="12331"/>
                  </a:lnTo>
                  <a:cubicBezTo>
                    <a:pt x="5759" y="11351"/>
                    <a:pt x="5881" y="10343"/>
                    <a:pt x="5881" y="9335"/>
                  </a:cubicBezTo>
                  <a:lnTo>
                    <a:pt x="5722"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6" name="Google Shape;6786;p77"/>
            <p:cNvSpPr/>
            <p:nvPr/>
          </p:nvSpPr>
          <p:spPr>
            <a:xfrm flipH="1">
              <a:off x="7202854" y="4369406"/>
              <a:ext cx="315545" cy="341005"/>
            </a:xfrm>
            <a:custGeom>
              <a:avLst/>
              <a:gdLst/>
              <a:ahLst/>
              <a:cxnLst/>
              <a:rect l="l" t="t" r="r" b="b"/>
              <a:pathLst>
                <a:path w="4276" h="4621" extrusionOk="0">
                  <a:moveTo>
                    <a:pt x="1988" y="0"/>
                  </a:moveTo>
                  <a:lnTo>
                    <a:pt x="0" y="1316"/>
                  </a:lnTo>
                  <a:lnTo>
                    <a:pt x="1904" y="4117"/>
                  </a:lnTo>
                  <a:lnTo>
                    <a:pt x="2688" y="4621"/>
                  </a:lnTo>
                  <a:lnTo>
                    <a:pt x="4275" y="3921"/>
                  </a:lnTo>
                  <a:lnTo>
                    <a:pt x="4200" y="3071"/>
                  </a:lnTo>
                  <a:cubicBezTo>
                    <a:pt x="3892" y="3071"/>
                    <a:pt x="1988" y="0"/>
                    <a:pt x="198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7" name="Google Shape;6787;p77"/>
            <p:cNvSpPr/>
            <p:nvPr/>
          </p:nvSpPr>
          <p:spPr>
            <a:xfrm flipH="1">
              <a:off x="6967302" y="4569832"/>
              <a:ext cx="418858" cy="221162"/>
            </a:xfrm>
            <a:custGeom>
              <a:avLst/>
              <a:gdLst/>
              <a:ahLst/>
              <a:cxnLst/>
              <a:rect l="l" t="t" r="r" b="b"/>
              <a:pathLst>
                <a:path w="5676" h="2997" extrusionOk="0">
                  <a:moveTo>
                    <a:pt x="5134" y="0"/>
                  </a:moveTo>
                  <a:lnTo>
                    <a:pt x="2334" y="318"/>
                  </a:lnTo>
                  <a:cubicBezTo>
                    <a:pt x="2334" y="318"/>
                    <a:pt x="2250"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8" name="Google Shape;6788;p77"/>
            <p:cNvSpPr/>
            <p:nvPr/>
          </p:nvSpPr>
          <p:spPr>
            <a:xfrm flipH="1">
              <a:off x="7317236" y="4655951"/>
              <a:ext cx="68924" cy="92317"/>
            </a:xfrm>
            <a:custGeom>
              <a:avLst/>
              <a:gdLst/>
              <a:ahLst/>
              <a:cxnLst/>
              <a:rect l="l" t="t" r="r" b="b"/>
              <a:pathLst>
                <a:path w="934" h="1251" extrusionOk="0">
                  <a:moveTo>
                    <a:pt x="308" y="0"/>
                  </a:moveTo>
                  <a:cubicBezTo>
                    <a:pt x="271" y="0"/>
                    <a:pt x="0" y="159"/>
                    <a:pt x="0" y="159"/>
                  </a:cubicBezTo>
                  <a:lnTo>
                    <a:pt x="616" y="1251"/>
                  </a:lnTo>
                  <a:lnTo>
                    <a:pt x="934" y="1055"/>
                  </a:lnTo>
                  <a:lnTo>
                    <a:pt x="308"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9" name="Google Shape;6789;p77"/>
            <p:cNvSpPr/>
            <p:nvPr/>
          </p:nvSpPr>
          <p:spPr>
            <a:xfrm flipH="1">
              <a:off x="6967302" y="4576031"/>
              <a:ext cx="376131" cy="214964"/>
            </a:xfrm>
            <a:custGeom>
              <a:avLst/>
              <a:gdLst/>
              <a:ahLst/>
              <a:cxnLst/>
              <a:rect l="l" t="t" r="r" b="b"/>
              <a:pathLst>
                <a:path w="5097" h="2913" extrusionOk="0">
                  <a:moveTo>
                    <a:pt x="4704" y="0"/>
                  </a:moveTo>
                  <a:cubicBezTo>
                    <a:pt x="3388" y="654"/>
                    <a:pt x="1204" y="1709"/>
                    <a:pt x="0" y="2287"/>
                  </a:cubicBezTo>
                  <a:lnTo>
                    <a:pt x="355" y="2913"/>
                  </a:lnTo>
                  <a:lnTo>
                    <a:pt x="5096" y="505"/>
                  </a:lnTo>
                  <a:cubicBezTo>
                    <a:pt x="5059" y="346"/>
                    <a:pt x="4863" y="112"/>
                    <a:pt x="4704"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0" name="Google Shape;6790;p77"/>
            <p:cNvSpPr/>
            <p:nvPr/>
          </p:nvSpPr>
          <p:spPr>
            <a:xfrm flipH="1">
              <a:off x="6996230" y="4572563"/>
              <a:ext cx="344473" cy="175705"/>
            </a:xfrm>
            <a:custGeom>
              <a:avLst/>
              <a:gdLst/>
              <a:ahLst/>
              <a:cxnLst/>
              <a:rect l="l" t="t" r="r" b="b"/>
              <a:pathLst>
                <a:path w="4668" h="2381" extrusionOk="0">
                  <a:moveTo>
                    <a:pt x="0" y="2381"/>
                  </a:moveTo>
                  <a:lnTo>
                    <a:pt x="4667" y="1"/>
                  </a:lnTo>
                  <a:close/>
                </a:path>
              </a:pathLst>
            </a:custGeom>
            <a:solidFill>
              <a:srgbClr val="FBF8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1" name="Google Shape;6791;p77"/>
            <p:cNvSpPr/>
            <p:nvPr/>
          </p:nvSpPr>
          <p:spPr>
            <a:xfrm flipH="1">
              <a:off x="6996230" y="4569832"/>
              <a:ext cx="344473" cy="178435"/>
            </a:xfrm>
            <a:custGeom>
              <a:avLst/>
              <a:gdLst/>
              <a:ahLst/>
              <a:cxnLst/>
              <a:rect l="l" t="t" r="r" b="b"/>
              <a:pathLst>
                <a:path w="4668" h="2418" extrusionOk="0">
                  <a:moveTo>
                    <a:pt x="4667" y="0"/>
                  </a:moveTo>
                  <a:lnTo>
                    <a:pt x="0" y="2371"/>
                  </a:lnTo>
                  <a:lnTo>
                    <a:pt x="0" y="2418"/>
                  </a:lnTo>
                  <a:lnTo>
                    <a:pt x="4667" y="84"/>
                  </a:lnTo>
                  <a:lnTo>
                    <a:pt x="4667" y="0"/>
                  </a:lnTo>
                  <a:close/>
                </a:path>
              </a:pathLst>
            </a:custGeom>
            <a:solidFill>
              <a:srgbClr val="FBF8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2" name="Google Shape;6792;p77"/>
            <p:cNvSpPr/>
            <p:nvPr/>
          </p:nvSpPr>
          <p:spPr>
            <a:xfrm flipH="1">
              <a:off x="7257315" y="3462250"/>
              <a:ext cx="1087658" cy="1113855"/>
            </a:xfrm>
            <a:custGeom>
              <a:avLst/>
              <a:gdLst/>
              <a:ahLst/>
              <a:cxnLst/>
              <a:rect l="l" t="t" r="r" b="b"/>
              <a:pathLst>
                <a:path w="14739" h="15094" extrusionOk="0">
                  <a:moveTo>
                    <a:pt x="6889" y="1"/>
                  </a:moveTo>
                  <a:lnTo>
                    <a:pt x="542" y="234"/>
                  </a:lnTo>
                  <a:lnTo>
                    <a:pt x="0" y="271"/>
                  </a:lnTo>
                  <a:cubicBezTo>
                    <a:pt x="355" y="2642"/>
                    <a:pt x="1009" y="4359"/>
                    <a:pt x="2763" y="5946"/>
                  </a:cubicBezTo>
                  <a:lnTo>
                    <a:pt x="6534" y="8830"/>
                  </a:lnTo>
                  <a:cubicBezTo>
                    <a:pt x="7309" y="9530"/>
                    <a:pt x="8056" y="10268"/>
                    <a:pt x="8672" y="11127"/>
                  </a:cubicBezTo>
                  <a:lnTo>
                    <a:pt x="11743" y="15093"/>
                  </a:lnTo>
                  <a:lnTo>
                    <a:pt x="14739" y="13647"/>
                  </a:lnTo>
                  <a:lnTo>
                    <a:pt x="12676" y="8980"/>
                  </a:lnTo>
                  <a:cubicBezTo>
                    <a:pt x="12023" y="7430"/>
                    <a:pt x="11164" y="5946"/>
                    <a:pt x="10193" y="4546"/>
                  </a:cubicBezTo>
                  <a:lnTo>
                    <a:pt x="6889"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3" name="Google Shape;6793;p77"/>
            <p:cNvSpPr/>
            <p:nvPr/>
          </p:nvSpPr>
          <p:spPr>
            <a:xfrm flipH="1">
              <a:off x="8215389" y="2631471"/>
              <a:ext cx="350672" cy="615299"/>
            </a:xfrm>
            <a:custGeom>
              <a:avLst/>
              <a:gdLst/>
              <a:ahLst/>
              <a:cxnLst/>
              <a:rect l="l" t="t" r="r" b="b"/>
              <a:pathLst>
                <a:path w="4752" h="8338" extrusionOk="0">
                  <a:moveTo>
                    <a:pt x="4244" y="1"/>
                  </a:moveTo>
                  <a:cubicBezTo>
                    <a:pt x="3242" y="1"/>
                    <a:pt x="1068" y="208"/>
                    <a:pt x="626" y="1962"/>
                  </a:cubicBezTo>
                  <a:cubicBezTo>
                    <a:pt x="392" y="2895"/>
                    <a:pt x="122" y="3987"/>
                    <a:pt x="38" y="5425"/>
                  </a:cubicBezTo>
                  <a:cubicBezTo>
                    <a:pt x="0" y="6433"/>
                    <a:pt x="504" y="7992"/>
                    <a:pt x="2026" y="8337"/>
                  </a:cubicBezTo>
                  <a:lnTo>
                    <a:pt x="3426" y="7796"/>
                  </a:lnTo>
                  <a:lnTo>
                    <a:pt x="4751" y="21"/>
                  </a:lnTo>
                  <a:cubicBezTo>
                    <a:pt x="4751" y="21"/>
                    <a:pt x="4554" y="1"/>
                    <a:pt x="4244"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4" name="Google Shape;6794;p77"/>
            <p:cNvSpPr/>
            <p:nvPr/>
          </p:nvSpPr>
          <p:spPr>
            <a:xfrm flipH="1">
              <a:off x="8238856" y="2561661"/>
              <a:ext cx="318276" cy="404025"/>
            </a:xfrm>
            <a:custGeom>
              <a:avLst/>
              <a:gdLst/>
              <a:ahLst/>
              <a:cxnLst/>
              <a:rect l="l" t="t" r="r" b="b"/>
              <a:pathLst>
                <a:path w="4313" h="5475" extrusionOk="0">
                  <a:moveTo>
                    <a:pt x="3282" y="1"/>
                  </a:moveTo>
                  <a:cubicBezTo>
                    <a:pt x="2828" y="1"/>
                    <a:pt x="2373" y="121"/>
                    <a:pt x="1979" y="341"/>
                  </a:cubicBezTo>
                  <a:cubicBezTo>
                    <a:pt x="430" y="1275"/>
                    <a:pt x="1" y="4233"/>
                    <a:pt x="113" y="4663"/>
                  </a:cubicBezTo>
                  <a:cubicBezTo>
                    <a:pt x="219" y="5063"/>
                    <a:pt x="394" y="5474"/>
                    <a:pt x="656" y="5474"/>
                  </a:cubicBezTo>
                  <a:cubicBezTo>
                    <a:pt x="876" y="5474"/>
                    <a:pt x="1158" y="5182"/>
                    <a:pt x="1513" y="4345"/>
                  </a:cubicBezTo>
                  <a:cubicBezTo>
                    <a:pt x="1942" y="3375"/>
                    <a:pt x="3342" y="845"/>
                    <a:pt x="3342" y="845"/>
                  </a:cubicBezTo>
                  <a:lnTo>
                    <a:pt x="4313" y="229"/>
                  </a:lnTo>
                  <a:cubicBezTo>
                    <a:pt x="3990" y="74"/>
                    <a:pt x="3636" y="1"/>
                    <a:pt x="3282"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5" name="Google Shape;6795;p77"/>
            <p:cNvSpPr/>
            <p:nvPr/>
          </p:nvSpPr>
          <p:spPr>
            <a:xfrm flipH="1">
              <a:off x="7667834" y="2522772"/>
              <a:ext cx="327205" cy="761855"/>
            </a:xfrm>
            <a:custGeom>
              <a:avLst/>
              <a:gdLst/>
              <a:ahLst/>
              <a:cxnLst/>
              <a:rect l="l" t="t" r="r" b="b"/>
              <a:pathLst>
                <a:path w="4434" h="10324" extrusionOk="0">
                  <a:moveTo>
                    <a:pt x="975" y="1"/>
                  </a:moveTo>
                  <a:cubicBezTo>
                    <a:pt x="948" y="1"/>
                    <a:pt x="922" y="3"/>
                    <a:pt x="896" y="9"/>
                  </a:cubicBezTo>
                  <a:cubicBezTo>
                    <a:pt x="747" y="9"/>
                    <a:pt x="663" y="56"/>
                    <a:pt x="663" y="56"/>
                  </a:cubicBezTo>
                  <a:lnTo>
                    <a:pt x="551" y="93"/>
                  </a:lnTo>
                  <a:cubicBezTo>
                    <a:pt x="0" y="868"/>
                    <a:pt x="4434" y="10323"/>
                    <a:pt x="4434" y="10323"/>
                  </a:cubicBezTo>
                  <a:cubicBezTo>
                    <a:pt x="4434" y="10323"/>
                    <a:pt x="4163" y="7169"/>
                    <a:pt x="4126" y="6935"/>
                  </a:cubicBezTo>
                  <a:cubicBezTo>
                    <a:pt x="3463" y="2576"/>
                    <a:pt x="1867" y="672"/>
                    <a:pt x="1400" y="205"/>
                  </a:cubicBezTo>
                  <a:cubicBezTo>
                    <a:pt x="1275" y="80"/>
                    <a:pt x="1116" y="1"/>
                    <a:pt x="975"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6" name="Google Shape;6796;p77"/>
            <p:cNvSpPr/>
            <p:nvPr/>
          </p:nvSpPr>
          <p:spPr>
            <a:xfrm flipH="1">
              <a:off x="7917186" y="2449051"/>
              <a:ext cx="226697" cy="238356"/>
            </a:xfrm>
            <a:custGeom>
              <a:avLst/>
              <a:gdLst/>
              <a:ahLst/>
              <a:cxnLst/>
              <a:rect l="l" t="t" r="r" b="b"/>
              <a:pathLst>
                <a:path w="3072" h="3230" extrusionOk="0">
                  <a:moveTo>
                    <a:pt x="468" y="0"/>
                  </a:moveTo>
                  <a:lnTo>
                    <a:pt x="272" y="1167"/>
                  </a:lnTo>
                  <a:lnTo>
                    <a:pt x="1" y="2838"/>
                  </a:lnTo>
                  <a:lnTo>
                    <a:pt x="2876" y="3230"/>
                  </a:lnTo>
                  <a:lnTo>
                    <a:pt x="3072" y="75"/>
                  </a:lnTo>
                  <a:lnTo>
                    <a:pt x="468"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7" name="Google Shape;6797;p77"/>
            <p:cNvSpPr/>
            <p:nvPr/>
          </p:nvSpPr>
          <p:spPr>
            <a:xfrm flipH="1">
              <a:off x="7917186" y="2449051"/>
              <a:ext cx="209429" cy="106117"/>
            </a:xfrm>
            <a:custGeom>
              <a:avLst/>
              <a:gdLst/>
              <a:ahLst/>
              <a:cxnLst/>
              <a:rect l="l" t="t" r="r" b="b"/>
              <a:pathLst>
                <a:path w="2838" h="1438" extrusionOk="0">
                  <a:moveTo>
                    <a:pt x="234" y="0"/>
                  </a:moveTo>
                  <a:lnTo>
                    <a:pt x="38" y="1167"/>
                  </a:lnTo>
                  <a:lnTo>
                    <a:pt x="0" y="1438"/>
                  </a:lnTo>
                  <a:cubicBezTo>
                    <a:pt x="2334" y="1130"/>
                    <a:pt x="2838" y="75"/>
                    <a:pt x="2838" y="75"/>
                  </a:cubicBezTo>
                  <a:lnTo>
                    <a:pt x="234"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8" name="Google Shape;6798;p77"/>
            <p:cNvSpPr/>
            <p:nvPr/>
          </p:nvSpPr>
          <p:spPr>
            <a:xfrm flipH="1">
              <a:off x="8158272" y="2606824"/>
              <a:ext cx="344473" cy="540029"/>
            </a:xfrm>
            <a:custGeom>
              <a:avLst/>
              <a:gdLst/>
              <a:ahLst/>
              <a:cxnLst/>
              <a:rect l="l" t="t" r="r" b="b"/>
              <a:pathLst>
                <a:path w="4668" h="7318" extrusionOk="0">
                  <a:moveTo>
                    <a:pt x="3278" y="0"/>
                  </a:moveTo>
                  <a:cubicBezTo>
                    <a:pt x="1878" y="0"/>
                    <a:pt x="1242" y="1400"/>
                    <a:pt x="1242" y="1400"/>
                  </a:cubicBezTo>
                  <a:cubicBezTo>
                    <a:pt x="309" y="2996"/>
                    <a:pt x="1" y="6926"/>
                    <a:pt x="1" y="6926"/>
                  </a:cubicBezTo>
                  <a:lnTo>
                    <a:pt x="3231" y="7318"/>
                  </a:lnTo>
                  <a:cubicBezTo>
                    <a:pt x="3968" y="6422"/>
                    <a:pt x="4668" y="6338"/>
                    <a:pt x="4668" y="6338"/>
                  </a:cubicBezTo>
                  <a:lnTo>
                    <a:pt x="4397" y="270"/>
                  </a:lnTo>
                  <a:cubicBezTo>
                    <a:pt x="3981" y="78"/>
                    <a:pt x="3608" y="0"/>
                    <a:pt x="3278"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9" name="Google Shape;6799;p77"/>
            <p:cNvSpPr/>
            <p:nvPr/>
          </p:nvSpPr>
          <p:spPr>
            <a:xfrm flipH="1">
              <a:off x="8141004" y="3060660"/>
              <a:ext cx="117850" cy="68998"/>
            </a:xfrm>
            <a:custGeom>
              <a:avLst/>
              <a:gdLst/>
              <a:ahLst/>
              <a:cxnLst/>
              <a:rect l="l" t="t" r="r" b="b"/>
              <a:pathLst>
                <a:path w="1597" h="935" extrusionOk="0">
                  <a:moveTo>
                    <a:pt x="1522" y="1"/>
                  </a:moveTo>
                  <a:cubicBezTo>
                    <a:pt x="1363" y="1"/>
                    <a:pt x="1204" y="38"/>
                    <a:pt x="1055" y="76"/>
                  </a:cubicBezTo>
                  <a:cubicBezTo>
                    <a:pt x="934" y="113"/>
                    <a:pt x="775" y="150"/>
                    <a:pt x="663" y="234"/>
                  </a:cubicBezTo>
                  <a:cubicBezTo>
                    <a:pt x="504" y="309"/>
                    <a:pt x="392" y="384"/>
                    <a:pt x="271" y="505"/>
                  </a:cubicBezTo>
                  <a:cubicBezTo>
                    <a:pt x="196" y="580"/>
                    <a:pt x="75" y="738"/>
                    <a:pt x="0" y="850"/>
                  </a:cubicBezTo>
                  <a:cubicBezTo>
                    <a:pt x="0" y="888"/>
                    <a:pt x="0" y="888"/>
                    <a:pt x="38" y="934"/>
                  </a:cubicBezTo>
                  <a:cubicBezTo>
                    <a:pt x="38" y="934"/>
                    <a:pt x="75" y="934"/>
                    <a:pt x="122" y="888"/>
                  </a:cubicBezTo>
                  <a:cubicBezTo>
                    <a:pt x="196" y="776"/>
                    <a:pt x="271" y="654"/>
                    <a:pt x="392" y="580"/>
                  </a:cubicBezTo>
                  <a:cubicBezTo>
                    <a:pt x="467" y="505"/>
                    <a:pt x="588" y="421"/>
                    <a:pt x="738" y="346"/>
                  </a:cubicBezTo>
                  <a:cubicBezTo>
                    <a:pt x="859" y="309"/>
                    <a:pt x="971" y="272"/>
                    <a:pt x="1130" y="234"/>
                  </a:cubicBezTo>
                  <a:cubicBezTo>
                    <a:pt x="1242" y="188"/>
                    <a:pt x="1400" y="188"/>
                    <a:pt x="1522" y="188"/>
                  </a:cubicBezTo>
                  <a:cubicBezTo>
                    <a:pt x="1559" y="188"/>
                    <a:pt x="1596" y="150"/>
                    <a:pt x="1596" y="76"/>
                  </a:cubicBezTo>
                  <a:cubicBezTo>
                    <a:pt x="1596" y="38"/>
                    <a:pt x="1559" y="1"/>
                    <a:pt x="1522"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0" name="Google Shape;6800;p77"/>
            <p:cNvSpPr/>
            <p:nvPr/>
          </p:nvSpPr>
          <p:spPr>
            <a:xfrm flipH="1">
              <a:off x="8184396" y="2560850"/>
              <a:ext cx="364471" cy="732042"/>
            </a:xfrm>
            <a:custGeom>
              <a:avLst/>
              <a:gdLst/>
              <a:ahLst/>
              <a:cxnLst/>
              <a:rect l="l" t="t" r="r" b="b"/>
              <a:pathLst>
                <a:path w="4939" h="9920" extrusionOk="0">
                  <a:moveTo>
                    <a:pt x="3786" y="0"/>
                  </a:moveTo>
                  <a:cubicBezTo>
                    <a:pt x="2769" y="0"/>
                    <a:pt x="1355" y="659"/>
                    <a:pt x="738" y="4011"/>
                  </a:cubicBezTo>
                  <a:cubicBezTo>
                    <a:pt x="738" y="4011"/>
                    <a:pt x="271" y="5486"/>
                    <a:pt x="122" y="7082"/>
                  </a:cubicBezTo>
                  <a:cubicBezTo>
                    <a:pt x="1" y="8211"/>
                    <a:pt x="785" y="9257"/>
                    <a:pt x="1905" y="9453"/>
                  </a:cubicBezTo>
                  <a:lnTo>
                    <a:pt x="4397" y="9919"/>
                  </a:lnTo>
                  <a:lnTo>
                    <a:pt x="4938" y="277"/>
                  </a:lnTo>
                  <a:cubicBezTo>
                    <a:pt x="4938" y="277"/>
                    <a:pt x="4446" y="0"/>
                    <a:pt x="378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1" name="Google Shape;6801;p77"/>
            <p:cNvSpPr/>
            <p:nvPr/>
          </p:nvSpPr>
          <p:spPr>
            <a:xfrm flipH="1">
              <a:off x="7624443" y="2535169"/>
              <a:ext cx="754992" cy="1168168"/>
            </a:xfrm>
            <a:custGeom>
              <a:avLst/>
              <a:gdLst/>
              <a:ahLst/>
              <a:cxnLst/>
              <a:rect l="l" t="t" r="r" b="b"/>
              <a:pathLst>
                <a:path w="10231" h="15830" extrusionOk="0">
                  <a:moveTo>
                    <a:pt x="3426" y="0"/>
                  </a:moveTo>
                  <a:cubicBezTo>
                    <a:pt x="1" y="4275"/>
                    <a:pt x="467" y="13338"/>
                    <a:pt x="467" y="13338"/>
                  </a:cubicBezTo>
                  <a:cubicBezTo>
                    <a:pt x="309" y="15634"/>
                    <a:pt x="4705" y="15709"/>
                    <a:pt x="4705" y="15709"/>
                  </a:cubicBezTo>
                  <a:cubicBezTo>
                    <a:pt x="5417" y="15791"/>
                    <a:pt x="6025" y="15829"/>
                    <a:pt x="6545" y="15829"/>
                  </a:cubicBezTo>
                  <a:cubicBezTo>
                    <a:pt x="9267" y="15829"/>
                    <a:pt x="9580" y="14792"/>
                    <a:pt x="9643" y="13656"/>
                  </a:cubicBezTo>
                  <a:cubicBezTo>
                    <a:pt x="10231" y="5096"/>
                    <a:pt x="6189" y="429"/>
                    <a:pt x="6189" y="429"/>
                  </a:cubicBezTo>
                  <a:cubicBezTo>
                    <a:pt x="6075" y="730"/>
                    <a:pt x="5826" y="840"/>
                    <a:pt x="5522" y="840"/>
                  </a:cubicBezTo>
                  <a:cubicBezTo>
                    <a:pt x="4684" y="840"/>
                    <a:pt x="3426" y="0"/>
                    <a:pt x="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2" name="Google Shape;6802;p77"/>
            <p:cNvSpPr/>
            <p:nvPr/>
          </p:nvSpPr>
          <p:spPr>
            <a:xfrm flipH="1">
              <a:off x="7670564" y="3516637"/>
              <a:ext cx="679943" cy="100656"/>
            </a:xfrm>
            <a:custGeom>
              <a:avLst/>
              <a:gdLst/>
              <a:ahLst/>
              <a:cxnLst/>
              <a:rect l="l" t="t" r="r" b="b"/>
              <a:pathLst>
                <a:path w="9214" h="1364" extrusionOk="0">
                  <a:moveTo>
                    <a:pt x="1" y="1"/>
                  </a:moveTo>
                  <a:cubicBezTo>
                    <a:pt x="1" y="38"/>
                    <a:pt x="1" y="76"/>
                    <a:pt x="38" y="76"/>
                  </a:cubicBezTo>
                  <a:cubicBezTo>
                    <a:pt x="38" y="122"/>
                    <a:pt x="1597" y="1205"/>
                    <a:pt x="4546" y="1364"/>
                  </a:cubicBezTo>
                  <a:lnTo>
                    <a:pt x="5480" y="1364"/>
                  </a:lnTo>
                  <a:cubicBezTo>
                    <a:pt x="7813" y="1364"/>
                    <a:pt x="9176" y="934"/>
                    <a:pt x="9176" y="934"/>
                  </a:cubicBezTo>
                  <a:cubicBezTo>
                    <a:pt x="9213" y="934"/>
                    <a:pt x="9213" y="897"/>
                    <a:pt x="9213" y="860"/>
                  </a:cubicBezTo>
                  <a:cubicBezTo>
                    <a:pt x="9213" y="822"/>
                    <a:pt x="9176" y="822"/>
                    <a:pt x="9139" y="822"/>
                  </a:cubicBezTo>
                  <a:cubicBezTo>
                    <a:pt x="9139" y="822"/>
                    <a:pt x="7788" y="1260"/>
                    <a:pt x="5391" y="1260"/>
                  </a:cubicBezTo>
                  <a:cubicBezTo>
                    <a:pt x="5123" y="1260"/>
                    <a:pt x="4841" y="1255"/>
                    <a:pt x="4546" y="1242"/>
                  </a:cubicBezTo>
                  <a:cubicBezTo>
                    <a:pt x="1634" y="1093"/>
                    <a:pt x="113"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3" name="Google Shape;6803;p77"/>
            <p:cNvSpPr/>
            <p:nvPr/>
          </p:nvSpPr>
          <p:spPr>
            <a:xfrm flipH="1">
              <a:off x="8313241" y="3533904"/>
              <a:ext cx="14538" cy="71655"/>
            </a:xfrm>
            <a:custGeom>
              <a:avLst/>
              <a:gdLst/>
              <a:ahLst/>
              <a:cxnLst/>
              <a:rect l="l" t="t" r="r" b="b"/>
              <a:pathLst>
                <a:path w="197" h="971" extrusionOk="0">
                  <a:moveTo>
                    <a:pt x="122" y="0"/>
                  </a:moveTo>
                  <a:cubicBezTo>
                    <a:pt x="75" y="0"/>
                    <a:pt x="75" y="0"/>
                    <a:pt x="38" y="38"/>
                  </a:cubicBezTo>
                  <a:cubicBezTo>
                    <a:pt x="38" y="38"/>
                    <a:pt x="1" y="467"/>
                    <a:pt x="75" y="896"/>
                  </a:cubicBezTo>
                  <a:cubicBezTo>
                    <a:pt x="122" y="934"/>
                    <a:pt x="122" y="971"/>
                    <a:pt x="159" y="971"/>
                  </a:cubicBezTo>
                  <a:cubicBezTo>
                    <a:pt x="197" y="934"/>
                    <a:pt x="197" y="934"/>
                    <a:pt x="197" y="896"/>
                  </a:cubicBezTo>
                  <a:cubicBezTo>
                    <a:pt x="122" y="467"/>
                    <a:pt x="159" y="38"/>
                    <a:pt x="159" y="38"/>
                  </a:cubicBezTo>
                  <a:cubicBezTo>
                    <a:pt x="159" y="0"/>
                    <a:pt x="159" y="0"/>
                    <a:pt x="122"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4" name="Google Shape;6804;p77"/>
            <p:cNvSpPr/>
            <p:nvPr/>
          </p:nvSpPr>
          <p:spPr>
            <a:xfrm flipH="1">
              <a:off x="8273244" y="3551099"/>
              <a:ext cx="14538" cy="83462"/>
            </a:xfrm>
            <a:custGeom>
              <a:avLst/>
              <a:gdLst/>
              <a:ahLst/>
              <a:cxnLst/>
              <a:rect l="l" t="t" r="r" b="b"/>
              <a:pathLst>
                <a:path w="197" h="1131" extrusionOk="0">
                  <a:moveTo>
                    <a:pt x="122" y="1"/>
                  </a:moveTo>
                  <a:lnTo>
                    <a:pt x="84" y="38"/>
                  </a:lnTo>
                  <a:cubicBezTo>
                    <a:pt x="84" y="75"/>
                    <a:pt x="0" y="663"/>
                    <a:pt x="84" y="1093"/>
                  </a:cubicBezTo>
                  <a:cubicBezTo>
                    <a:pt x="84" y="1130"/>
                    <a:pt x="122" y="1130"/>
                    <a:pt x="159" y="1130"/>
                  </a:cubicBezTo>
                  <a:cubicBezTo>
                    <a:pt x="196" y="1130"/>
                    <a:pt x="196" y="1130"/>
                    <a:pt x="196" y="1093"/>
                  </a:cubicBezTo>
                  <a:cubicBezTo>
                    <a:pt x="122" y="663"/>
                    <a:pt x="159" y="75"/>
                    <a:pt x="159" y="75"/>
                  </a:cubicBezTo>
                  <a:cubicBezTo>
                    <a:pt x="196" y="38"/>
                    <a:pt x="159" y="1"/>
                    <a:pt x="12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5" name="Google Shape;6805;p77"/>
            <p:cNvSpPr/>
            <p:nvPr/>
          </p:nvSpPr>
          <p:spPr>
            <a:xfrm flipH="1">
              <a:off x="8227123" y="3571097"/>
              <a:ext cx="14538" cy="86192"/>
            </a:xfrm>
            <a:custGeom>
              <a:avLst/>
              <a:gdLst/>
              <a:ahLst/>
              <a:cxnLst/>
              <a:rect l="l" t="t" r="r" b="b"/>
              <a:pathLst>
                <a:path w="197" h="1168" extrusionOk="0">
                  <a:moveTo>
                    <a:pt x="122" y="0"/>
                  </a:moveTo>
                  <a:cubicBezTo>
                    <a:pt x="75" y="0"/>
                    <a:pt x="75" y="38"/>
                    <a:pt x="75" y="84"/>
                  </a:cubicBezTo>
                  <a:cubicBezTo>
                    <a:pt x="38" y="84"/>
                    <a:pt x="1" y="663"/>
                    <a:pt x="75" y="1130"/>
                  </a:cubicBezTo>
                  <a:lnTo>
                    <a:pt x="122" y="1167"/>
                  </a:lnTo>
                  <a:lnTo>
                    <a:pt x="159" y="1167"/>
                  </a:lnTo>
                  <a:cubicBezTo>
                    <a:pt x="197" y="1167"/>
                    <a:pt x="197" y="1130"/>
                    <a:pt x="197" y="1092"/>
                  </a:cubicBezTo>
                  <a:cubicBezTo>
                    <a:pt x="122" y="663"/>
                    <a:pt x="159" y="84"/>
                    <a:pt x="159" y="84"/>
                  </a:cubicBezTo>
                  <a:cubicBezTo>
                    <a:pt x="159" y="38"/>
                    <a:pt x="159" y="0"/>
                    <a:pt x="122"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6" name="Google Shape;6806;p77"/>
            <p:cNvSpPr/>
            <p:nvPr/>
          </p:nvSpPr>
          <p:spPr>
            <a:xfrm flipH="1">
              <a:off x="8169932" y="3588291"/>
              <a:ext cx="14538" cy="86192"/>
            </a:xfrm>
            <a:custGeom>
              <a:avLst/>
              <a:gdLst/>
              <a:ahLst/>
              <a:cxnLst/>
              <a:rect l="l" t="t" r="r" b="b"/>
              <a:pathLst>
                <a:path w="197" h="1168" extrusionOk="0">
                  <a:moveTo>
                    <a:pt x="122" y="1"/>
                  </a:moveTo>
                  <a:cubicBezTo>
                    <a:pt x="84" y="1"/>
                    <a:pt x="84" y="38"/>
                    <a:pt x="47" y="38"/>
                  </a:cubicBezTo>
                  <a:cubicBezTo>
                    <a:pt x="47" y="85"/>
                    <a:pt x="0" y="663"/>
                    <a:pt x="84" y="1130"/>
                  </a:cubicBezTo>
                  <a:lnTo>
                    <a:pt x="122" y="1167"/>
                  </a:lnTo>
                  <a:lnTo>
                    <a:pt x="159" y="1167"/>
                  </a:lnTo>
                  <a:cubicBezTo>
                    <a:pt x="159" y="1130"/>
                    <a:pt x="196" y="1130"/>
                    <a:pt x="196" y="1093"/>
                  </a:cubicBezTo>
                  <a:cubicBezTo>
                    <a:pt x="84" y="663"/>
                    <a:pt x="159" y="85"/>
                    <a:pt x="159" y="85"/>
                  </a:cubicBezTo>
                  <a:cubicBezTo>
                    <a:pt x="159" y="38"/>
                    <a:pt x="159" y="1"/>
                    <a:pt x="12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7" name="Google Shape;6807;p77"/>
            <p:cNvSpPr/>
            <p:nvPr/>
          </p:nvSpPr>
          <p:spPr>
            <a:xfrm flipH="1">
              <a:off x="8106542" y="3601648"/>
              <a:ext cx="14611" cy="84569"/>
            </a:xfrm>
            <a:custGeom>
              <a:avLst/>
              <a:gdLst/>
              <a:ahLst/>
              <a:cxnLst/>
              <a:rect l="l" t="t" r="r" b="b"/>
              <a:pathLst>
                <a:path w="198" h="1146" extrusionOk="0">
                  <a:moveTo>
                    <a:pt x="113" y="0"/>
                  </a:moveTo>
                  <a:cubicBezTo>
                    <a:pt x="99" y="0"/>
                    <a:pt x="76" y="27"/>
                    <a:pt x="76" y="53"/>
                  </a:cubicBezTo>
                  <a:cubicBezTo>
                    <a:pt x="76" y="53"/>
                    <a:pt x="1" y="641"/>
                    <a:pt x="76" y="1108"/>
                  </a:cubicBezTo>
                  <a:cubicBezTo>
                    <a:pt x="76" y="1108"/>
                    <a:pt x="122" y="1145"/>
                    <a:pt x="160" y="1145"/>
                  </a:cubicBezTo>
                  <a:cubicBezTo>
                    <a:pt x="197" y="1145"/>
                    <a:pt x="197" y="1108"/>
                    <a:pt x="197" y="1070"/>
                  </a:cubicBezTo>
                  <a:cubicBezTo>
                    <a:pt x="122" y="641"/>
                    <a:pt x="160" y="53"/>
                    <a:pt x="160" y="53"/>
                  </a:cubicBezTo>
                  <a:cubicBezTo>
                    <a:pt x="197" y="16"/>
                    <a:pt x="160" y="16"/>
                    <a:pt x="122" y="16"/>
                  </a:cubicBezTo>
                  <a:cubicBezTo>
                    <a:pt x="122" y="5"/>
                    <a:pt x="118" y="0"/>
                    <a:pt x="1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8" name="Google Shape;6808;p77"/>
            <p:cNvSpPr/>
            <p:nvPr/>
          </p:nvSpPr>
          <p:spPr>
            <a:xfrm flipH="1">
              <a:off x="8046621" y="3608289"/>
              <a:ext cx="13873" cy="86192"/>
            </a:xfrm>
            <a:custGeom>
              <a:avLst/>
              <a:gdLst/>
              <a:ahLst/>
              <a:cxnLst/>
              <a:rect l="l" t="t" r="r" b="b"/>
              <a:pathLst>
                <a:path w="188" h="1168" extrusionOk="0">
                  <a:moveTo>
                    <a:pt x="112" y="0"/>
                  </a:moveTo>
                  <a:cubicBezTo>
                    <a:pt x="75" y="0"/>
                    <a:pt x="75" y="47"/>
                    <a:pt x="38" y="47"/>
                  </a:cubicBezTo>
                  <a:cubicBezTo>
                    <a:pt x="38" y="84"/>
                    <a:pt x="0" y="663"/>
                    <a:pt x="75" y="1130"/>
                  </a:cubicBezTo>
                  <a:lnTo>
                    <a:pt x="112" y="1167"/>
                  </a:lnTo>
                  <a:lnTo>
                    <a:pt x="150" y="1167"/>
                  </a:lnTo>
                  <a:cubicBezTo>
                    <a:pt x="150" y="1130"/>
                    <a:pt x="187" y="1130"/>
                    <a:pt x="187" y="1092"/>
                  </a:cubicBezTo>
                  <a:cubicBezTo>
                    <a:pt x="75" y="663"/>
                    <a:pt x="150" y="84"/>
                    <a:pt x="150" y="84"/>
                  </a:cubicBezTo>
                  <a:cubicBezTo>
                    <a:pt x="150" y="47"/>
                    <a:pt x="150" y="0"/>
                    <a:pt x="112"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9" name="Google Shape;6809;p77"/>
            <p:cNvSpPr/>
            <p:nvPr/>
          </p:nvSpPr>
          <p:spPr>
            <a:xfrm flipH="1">
              <a:off x="7980501" y="3614488"/>
              <a:ext cx="14538" cy="83388"/>
            </a:xfrm>
            <a:custGeom>
              <a:avLst/>
              <a:gdLst/>
              <a:ahLst/>
              <a:cxnLst/>
              <a:rect l="l" t="t" r="r" b="b"/>
              <a:pathLst>
                <a:path w="197" h="1130" extrusionOk="0">
                  <a:moveTo>
                    <a:pt x="159" y="0"/>
                  </a:moveTo>
                  <a:cubicBezTo>
                    <a:pt x="121" y="0"/>
                    <a:pt x="84" y="0"/>
                    <a:pt x="84" y="38"/>
                  </a:cubicBezTo>
                  <a:cubicBezTo>
                    <a:pt x="84" y="38"/>
                    <a:pt x="0" y="616"/>
                    <a:pt x="121" y="1083"/>
                  </a:cubicBezTo>
                  <a:cubicBezTo>
                    <a:pt x="121" y="1130"/>
                    <a:pt x="121" y="1130"/>
                    <a:pt x="159" y="1130"/>
                  </a:cubicBezTo>
                  <a:cubicBezTo>
                    <a:pt x="196" y="1130"/>
                    <a:pt x="196" y="1083"/>
                    <a:pt x="196" y="1046"/>
                  </a:cubicBezTo>
                  <a:cubicBezTo>
                    <a:pt x="121" y="616"/>
                    <a:pt x="196" y="38"/>
                    <a:pt x="196" y="38"/>
                  </a:cubicBezTo>
                  <a:cubicBezTo>
                    <a:pt x="196" y="0"/>
                    <a:pt x="159" y="0"/>
                    <a:pt x="159"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0" name="Google Shape;6810;p77"/>
            <p:cNvSpPr/>
            <p:nvPr/>
          </p:nvSpPr>
          <p:spPr>
            <a:xfrm flipH="1">
              <a:off x="7724951" y="3591021"/>
              <a:ext cx="14538" cy="83462"/>
            </a:xfrm>
            <a:custGeom>
              <a:avLst/>
              <a:gdLst/>
              <a:ahLst/>
              <a:cxnLst/>
              <a:rect l="l" t="t" r="r" b="b"/>
              <a:pathLst>
                <a:path w="197" h="1131" extrusionOk="0">
                  <a:moveTo>
                    <a:pt x="37" y="1"/>
                  </a:moveTo>
                  <a:cubicBezTo>
                    <a:pt x="0" y="48"/>
                    <a:pt x="0" y="48"/>
                    <a:pt x="0" y="85"/>
                  </a:cubicBezTo>
                  <a:cubicBezTo>
                    <a:pt x="84" y="514"/>
                    <a:pt x="0" y="1056"/>
                    <a:pt x="0" y="1056"/>
                  </a:cubicBezTo>
                  <a:cubicBezTo>
                    <a:pt x="0" y="1093"/>
                    <a:pt x="37" y="1130"/>
                    <a:pt x="84" y="1130"/>
                  </a:cubicBezTo>
                  <a:cubicBezTo>
                    <a:pt x="84" y="1130"/>
                    <a:pt x="121" y="1093"/>
                    <a:pt x="121" y="1056"/>
                  </a:cubicBezTo>
                  <a:cubicBezTo>
                    <a:pt x="121" y="1056"/>
                    <a:pt x="196" y="514"/>
                    <a:pt x="84" y="48"/>
                  </a:cubicBezTo>
                  <a:cubicBezTo>
                    <a:pt x="84" y="48"/>
                    <a:pt x="84" y="1"/>
                    <a:pt x="3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1" name="Google Shape;6811;p77"/>
            <p:cNvSpPr/>
            <p:nvPr/>
          </p:nvSpPr>
          <p:spPr>
            <a:xfrm flipH="1">
              <a:off x="7776681" y="3602755"/>
              <a:ext cx="17268" cy="91727"/>
            </a:xfrm>
            <a:custGeom>
              <a:avLst/>
              <a:gdLst/>
              <a:ahLst/>
              <a:cxnLst/>
              <a:rect l="l" t="t" r="r" b="b"/>
              <a:pathLst>
                <a:path w="234" h="1243" extrusionOk="0">
                  <a:moveTo>
                    <a:pt x="75" y="1"/>
                  </a:moveTo>
                  <a:cubicBezTo>
                    <a:pt x="38" y="38"/>
                    <a:pt x="38" y="38"/>
                    <a:pt x="38" y="75"/>
                  </a:cubicBezTo>
                  <a:cubicBezTo>
                    <a:pt x="122" y="505"/>
                    <a:pt x="38" y="1167"/>
                    <a:pt x="38" y="1167"/>
                  </a:cubicBezTo>
                  <a:cubicBezTo>
                    <a:pt x="1" y="1205"/>
                    <a:pt x="38" y="1242"/>
                    <a:pt x="75" y="1242"/>
                  </a:cubicBezTo>
                  <a:cubicBezTo>
                    <a:pt x="122" y="1242"/>
                    <a:pt x="122" y="1205"/>
                    <a:pt x="122" y="1205"/>
                  </a:cubicBezTo>
                  <a:cubicBezTo>
                    <a:pt x="122" y="1167"/>
                    <a:pt x="234" y="505"/>
                    <a:pt x="122" y="38"/>
                  </a:cubicBezTo>
                  <a:cubicBezTo>
                    <a:pt x="122" y="38"/>
                    <a:pt x="122"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2" name="Google Shape;6812;p77"/>
            <p:cNvSpPr/>
            <p:nvPr/>
          </p:nvSpPr>
          <p:spPr>
            <a:xfrm flipH="1">
              <a:off x="7845531" y="3610282"/>
              <a:ext cx="17268" cy="93129"/>
            </a:xfrm>
            <a:custGeom>
              <a:avLst/>
              <a:gdLst/>
              <a:ahLst/>
              <a:cxnLst/>
              <a:rect l="l" t="t" r="r" b="b"/>
              <a:pathLst>
                <a:path w="234" h="1262" extrusionOk="0">
                  <a:moveTo>
                    <a:pt x="85" y="0"/>
                  </a:moveTo>
                  <a:cubicBezTo>
                    <a:pt x="79" y="0"/>
                    <a:pt x="75" y="6"/>
                    <a:pt x="75" y="20"/>
                  </a:cubicBezTo>
                  <a:cubicBezTo>
                    <a:pt x="38" y="20"/>
                    <a:pt x="0" y="20"/>
                    <a:pt x="38" y="57"/>
                  </a:cubicBezTo>
                  <a:cubicBezTo>
                    <a:pt x="122" y="487"/>
                    <a:pt x="38" y="1224"/>
                    <a:pt x="38" y="1224"/>
                  </a:cubicBezTo>
                  <a:cubicBezTo>
                    <a:pt x="38" y="1261"/>
                    <a:pt x="75" y="1261"/>
                    <a:pt x="75" y="1261"/>
                  </a:cubicBezTo>
                  <a:lnTo>
                    <a:pt x="122" y="1261"/>
                  </a:lnTo>
                  <a:cubicBezTo>
                    <a:pt x="122" y="1261"/>
                    <a:pt x="159" y="1261"/>
                    <a:pt x="159" y="1224"/>
                  </a:cubicBezTo>
                  <a:cubicBezTo>
                    <a:pt x="159" y="1187"/>
                    <a:pt x="234" y="487"/>
                    <a:pt x="122" y="57"/>
                  </a:cubicBezTo>
                  <a:cubicBezTo>
                    <a:pt x="122" y="31"/>
                    <a:pt x="99" y="0"/>
                    <a:pt x="85"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3" name="Google Shape;6813;p77"/>
            <p:cNvSpPr/>
            <p:nvPr/>
          </p:nvSpPr>
          <p:spPr>
            <a:xfrm flipH="1">
              <a:off x="7902722" y="3611684"/>
              <a:ext cx="14538" cy="94457"/>
            </a:xfrm>
            <a:custGeom>
              <a:avLst/>
              <a:gdLst/>
              <a:ahLst/>
              <a:cxnLst/>
              <a:rect l="l" t="t" r="r" b="b"/>
              <a:pathLst>
                <a:path w="197" h="1280" extrusionOk="0">
                  <a:moveTo>
                    <a:pt x="38" y="1"/>
                  </a:moveTo>
                  <a:cubicBezTo>
                    <a:pt x="38" y="38"/>
                    <a:pt x="1" y="38"/>
                    <a:pt x="1" y="76"/>
                  </a:cubicBezTo>
                  <a:cubicBezTo>
                    <a:pt x="113" y="505"/>
                    <a:pt x="1" y="1205"/>
                    <a:pt x="1" y="1205"/>
                  </a:cubicBezTo>
                  <a:cubicBezTo>
                    <a:pt x="1" y="1242"/>
                    <a:pt x="1" y="1280"/>
                    <a:pt x="38" y="1280"/>
                  </a:cubicBezTo>
                  <a:cubicBezTo>
                    <a:pt x="76" y="1280"/>
                    <a:pt x="113" y="1242"/>
                    <a:pt x="113" y="1242"/>
                  </a:cubicBezTo>
                  <a:cubicBezTo>
                    <a:pt x="113" y="1205"/>
                    <a:pt x="197" y="505"/>
                    <a:pt x="113" y="38"/>
                  </a:cubicBezTo>
                  <a:cubicBezTo>
                    <a:pt x="113" y="38"/>
                    <a:pt x="76" y="1"/>
                    <a:pt x="3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4" name="Google Shape;6814;p77"/>
            <p:cNvSpPr/>
            <p:nvPr/>
          </p:nvSpPr>
          <p:spPr>
            <a:xfrm flipH="1">
              <a:off x="8146539" y="2578560"/>
              <a:ext cx="198434" cy="338274"/>
            </a:xfrm>
            <a:custGeom>
              <a:avLst/>
              <a:gdLst/>
              <a:ahLst/>
              <a:cxnLst/>
              <a:rect l="l" t="t" r="r" b="b"/>
              <a:pathLst>
                <a:path w="2689" h="4584" extrusionOk="0">
                  <a:moveTo>
                    <a:pt x="2689" y="0"/>
                  </a:moveTo>
                  <a:lnTo>
                    <a:pt x="2689" y="0"/>
                  </a:lnTo>
                  <a:cubicBezTo>
                    <a:pt x="2689" y="0"/>
                    <a:pt x="1597" y="37"/>
                    <a:pt x="1522" y="149"/>
                  </a:cubicBezTo>
                  <a:cubicBezTo>
                    <a:pt x="1522" y="149"/>
                    <a:pt x="542" y="1279"/>
                    <a:pt x="0" y="4583"/>
                  </a:cubicBezTo>
                  <a:lnTo>
                    <a:pt x="2026" y="971"/>
                  </a:lnTo>
                  <a:cubicBezTo>
                    <a:pt x="2026" y="971"/>
                    <a:pt x="2175" y="653"/>
                    <a:pt x="2689"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5" name="Google Shape;6815;p77"/>
            <p:cNvSpPr/>
            <p:nvPr/>
          </p:nvSpPr>
          <p:spPr>
            <a:xfrm flipH="1">
              <a:off x="8249851" y="2564097"/>
              <a:ext cx="252894" cy="657140"/>
            </a:xfrm>
            <a:custGeom>
              <a:avLst/>
              <a:gdLst/>
              <a:ahLst/>
              <a:cxnLst/>
              <a:rect l="l" t="t" r="r" b="b"/>
              <a:pathLst>
                <a:path w="3427" h="8905" extrusionOk="0">
                  <a:moveTo>
                    <a:pt x="3343" y="0"/>
                  </a:moveTo>
                  <a:cubicBezTo>
                    <a:pt x="3305" y="0"/>
                    <a:pt x="2176" y="75"/>
                    <a:pt x="1513" y="1708"/>
                  </a:cubicBezTo>
                  <a:cubicBezTo>
                    <a:pt x="972" y="3034"/>
                    <a:pt x="1" y="6263"/>
                    <a:pt x="197" y="8867"/>
                  </a:cubicBezTo>
                  <a:cubicBezTo>
                    <a:pt x="197" y="8905"/>
                    <a:pt x="234" y="8905"/>
                    <a:pt x="272" y="8905"/>
                  </a:cubicBezTo>
                  <a:cubicBezTo>
                    <a:pt x="309" y="8905"/>
                    <a:pt x="346" y="8867"/>
                    <a:pt x="346" y="8830"/>
                  </a:cubicBezTo>
                  <a:cubicBezTo>
                    <a:pt x="160" y="6301"/>
                    <a:pt x="1130" y="3108"/>
                    <a:pt x="1672" y="1746"/>
                  </a:cubicBezTo>
                  <a:cubicBezTo>
                    <a:pt x="2297" y="233"/>
                    <a:pt x="3305" y="196"/>
                    <a:pt x="3343" y="196"/>
                  </a:cubicBezTo>
                  <a:cubicBezTo>
                    <a:pt x="3380" y="149"/>
                    <a:pt x="3427" y="149"/>
                    <a:pt x="3427" y="75"/>
                  </a:cubicBezTo>
                  <a:cubicBezTo>
                    <a:pt x="3427" y="37"/>
                    <a:pt x="3380" y="0"/>
                    <a:pt x="3343"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6" name="Google Shape;6816;p77"/>
            <p:cNvSpPr/>
            <p:nvPr/>
          </p:nvSpPr>
          <p:spPr>
            <a:xfrm flipH="1">
              <a:off x="8034962" y="3130986"/>
              <a:ext cx="128845" cy="113127"/>
            </a:xfrm>
            <a:custGeom>
              <a:avLst/>
              <a:gdLst/>
              <a:ahLst/>
              <a:cxnLst/>
              <a:rect l="l" t="t" r="r" b="b"/>
              <a:pathLst>
                <a:path w="1746" h="1533" extrusionOk="0">
                  <a:moveTo>
                    <a:pt x="831" y="0"/>
                  </a:moveTo>
                  <a:cubicBezTo>
                    <a:pt x="734" y="0"/>
                    <a:pt x="636" y="18"/>
                    <a:pt x="542" y="56"/>
                  </a:cubicBezTo>
                  <a:cubicBezTo>
                    <a:pt x="150" y="252"/>
                    <a:pt x="0" y="681"/>
                    <a:pt x="150" y="1064"/>
                  </a:cubicBezTo>
                  <a:cubicBezTo>
                    <a:pt x="293" y="1351"/>
                    <a:pt x="562" y="1533"/>
                    <a:pt x="849" y="1533"/>
                  </a:cubicBezTo>
                  <a:cubicBezTo>
                    <a:pt x="954" y="1533"/>
                    <a:pt x="1062" y="1509"/>
                    <a:pt x="1167" y="1456"/>
                  </a:cubicBezTo>
                  <a:cubicBezTo>
                    <a:pt x="1550" y="1297"/>
                    <a:pt x="1746" y="831"/>
                    <a:pt x="1550" y="448"/>
                  </a:cubicBezTo>
                  <a:cubicBezTo>
                    <a:pt x="1436"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7" name="Google Shape;6817;p77"/>
            <p:cNvSpPr/>
            <p:nvPr/>
          </p:nvSpPr>
          <p:spPr>
            <a:xfrm flipH="1">
              <a:off x="7595518" y="1834343"/>
              <a:ext cx="892766" cy="582383"/>
            </a:xfrm>
            <a:custGeom>
              <a:avLst/>
              <a:gdLst/>
              <a:ahLst/>
              <a:cxnLst/>
              <a:rect l="l" t="t" r="r" b="b"/>
              <a:pathLst>
                <a:path w="12098" h="8406" extrusionOk="0">
                  <a:moveTo>
                    <a:pt x="6891" y="1"/>
                  </a:moveTo>
                  <a:cubicBezTo>
                    <a:pt x="5031" y="1"/>
                    <a:pt x="4029" y="1079"/>
                    <a:pt x="3613" y="1685"/>
                  </a:cubicBezTo>
                  <a:cubicBezTo>
                    <a:pt x="3501" y="1918"/>
                    <a:pt x="3417" y="2105"/>
                    <a:pt x="3343" y="2338"/>
                  </a:cubicBezTo>
                  <a:cubicBezTo>
                    <a:pt x="3231" y="2693"/>
                    <a:pt x="2876" y="3122"/>
                    <a:pt x="2176" y="3318"/>
                  </a:cubicBezTo>
                  <a:cubicBezTo>
                    <a:pt x="1205" y="3626"/>
                    <a:pt x="1" y="5063"/>
                    <a:pt x="972" y="8022"/>
                  </a:cubicBezTo>
                  <a:lnTo>
                    <a:pt x="10847" y="8405"/>
                  </a:lnTo>
                  <a:cubicBezTo>
                    <a:pt x="10847" y="8405"/>
                    <a:pt x="12098" y="4951"/>
                    <a:pt x="10614" y="4055"/>
                  </a:cubicBezTo>
                  <a:cubicBezTo>
                    <a:pt x="9568" y="3430"/>
                    <a:pt x="9764" y="2963"/>
                    <a:pt x="9606" y="2105"/>
                  </a:cubicBezTo>
                  <a:cubicBezTo>
                    <a:pt x="9372" y="826"/>
                    <a:pt x="8084" y="51"/>
                    <a:pt x="7076" y="4"/>
                  </a:cubicBezTo>
                  <a:cubicBezTo>
                    <a:pt x="7013" y="2"/>
                    <a:pt x="6952" y="1"/>
                    <a:pt x="6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8" name="Google Shape;6818;p77"/>
            <p:cNvSpPr/>
            <p:nvPr/>
          </p:nvSpPr>
          <p:spPr>
            <a:xfrm flipH="1">
              <a:off x="7747753" y="1966730"/>
              <a:ext cx="488372" cy="528590"/>
            </a:xfrm>
            <a:custGeom>
              <a:avLst/>
              <a:gdLst/>
              <a:ahLst/>
              <a:cxnLst/>
              <a:rect l="l" t="t" r="r" b="b"/>
              <a:pathLst>
                <a:path w="6618" h="7163" extrusionOk="0">
                  <a:moveTo>
                    <a:pt x="3317" y="0"/>
                  </a:moveTo>
                  <a:cubicBezTo>
                    <a:pt x="3275" y="0"/>
                    <a:pt x="3234" y="1"/>
                    <a:pt x="3192" y="3"/>
                  </a:cubicBezTo>
                  <a:cubicBezTo>
                    <a:pt x="1400" y="40"/>
                    <a:pt x="0" y="1711"/>
                    <a:pt x="84" y="3699"/>
                  </a:cubicBezTo>
                  <a:cubicBezTo>
                    <a:pt x="158" y="5617"/>
                    <a:pt x="1599" y="7162"/>
                    <a:pt x="3363" y="7162"/>
                  </a:cubicBezTo>
                  <a:cubicBezTo>
                    <a:pt x="3384" y="7162"/>
                    <a:pt x="3405" y="7162"/>
                    <a:pt x="3426" y="7162"/>
                  </a:cubicBezTo>
                  <a:cubicBezTo>
                    <a:pt x="5218" y="7078"/>
                    <a:pt x="6618" y="5444"/>
                    <a:pt x="6534" y="3465"/>
                  </a:cubicBezTo>
                  <a:cubicBezTo>
                    <a:pt x="6498" y="1523"/>
                    <a:pt x="5054" y="0"/>
                    <a:pt x="3317"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9" name="Google Shape;6819;p77"/>
            <p:cNvSpPr/>
            <p:nvPr/>
          </p:nvSpPr>
          <p:spPr>
            <a:xfrm flipH="1">
              <a:off x="8172736" y="2190770"/>
              <a:ext cx="117850" cy="115267"/>
            </a:xfrm>
            <a:custGeom>
              <a:avLst/>
              <a:gdLst/>
              <a:ahLst/>
              <a:cxnLst/>
              <a:rect l="l" t="t" r="r" b="b"/>
              <a:pathLst>
                <a:path w="1597" h="1562" extrusionOk="0">
                  <a:moveTo>
                    <a:pt x="822" y="0"/>
                  </a:moveTo>
                  <a:cubicBezTo>
                    <a:pt x="393" y="0"/>
                    <a:pt x="38" y="355"/>
                    <a:pt x="38" y="775"/>
                  </a:cubicBezTo>
                  <a:cubicBezTo>
                    <a:pt x="1" y="1204"/>
                    <a:pt x="356" y="1559"/>
                    <a:pt x="785" y="1559"/>
                  </a:cubicBezTo>
                  <a:cubicBezTo>
                    <a:pt x="805" y="1561"/>
                    <a:pt x="826" y="1562"/>
                    <a:pt x="846" y="1562"/>
                  </a:cubicBezTo>
                  <a:cubicBezTo>
                    <a:pt x="1239" y="1562"/>
                    <a:pt x="1561" y="1221"/>
                    <a:pt x="1597" y="822"/>
                  </a:cubicBezTo>
                  <a:cubicBezTo>
                    <a:pt x="1597" y="392"/>
                    <a:pt x="1252" y="37"/>
                    <a:pt x="822"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0" name="Google Shape;6820;p77"/>
            <p:cNvSpPr/>
            <p:nvPr/>
          </p:nvSpPr>
          <p:spPr>
            <a:xfrm flipH="1">
              <a:off x="8238856" y="2236891"/>
              <a:ext cx="25533" cy="37266"/>
            </a:xfrm>
            <a:custGeom>
              <a:avLst/>
              <a:gdLst/>
              <a:ahLst/>
              <a:cxnLst/>
              <a:rect l="l" t="t" r="r" b="b"/>
              <a:pathLst>
                <a:path w="346" h="505" extrusionOk="0">
                  <a:moveTo>
                    <a:pt x="346" y="1"/>
                  </a:moveTo>
                  <a:cubicBezTo>
                    <a:pt x="271" y="1"/>
                    <a:pt x="234" y="1"/>
                    <a:pt x="150" y="38"/>
                  </a:cubicBezTo>
                  <a:cubicBezTo>
                    <a:pt x="113" y="75"/>
                    <a:pt x="38" y="150"/>
                    <a:pt x="38" y="234"/>
                  </a:cubicBezTo>
                  <a:cubicBezTo>
                    <a:pt x="1" y="346"/>
                    <a:pt x="75" y="430"/>
                    <a:pt x="113" y="467"/>
                  </a:cubicBezTo>
                  <a:cubicBezTo>
                    <a:pt x="150" y="467"/>
                    <a:pt x="197" y="505"/>
                    <a:pt x="234" y="505"/>
                  </a:cubicBezTo>
                  <a:lnTo>
                    <a:pt x="346" y="505"/>
                  </a:lnTo>
                  <a:lnTo>
                    <a:pt x="197" y="383"/>
                  </a:lnTo>
                  <a:cubicBezTo>
                    <a:pt x="150" y="346"/>
                    <a:pt x="150" y="309"/>
                    <a:pt x="150" y="271"/>
                  </a:cubicBezTo>
                  <a:cubicBezTo>
                    <a:pt x="150" y="234"/>
                    <a:pt x="197" y="150"/>
                    <a:pt x="234" y="113"/>
                  </a:cubicBezTo>
                  <a:cubicBezTo>
                    <a:pt x="271" y="75"/>
                    <a:pt x="309" y="38"/>
                    <a:pt x="346"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1" name="Google Shape;6821;p77"/>
            <p:cNvSpPr/>
            <p:nvPr/>
          </p:nvSpPr>
          <p:spPr>
            <a:xfrm flipH="1">
              <a:off x="7851066" y="2328471"/>
              <a:ext cx="115046" cy="44203"/>
            </a:xfrm>
            <a:custGeom>
              <a:avLst/>
              <a:gdLst/>
              <a:ahLst/>
              <a:cxnLst/>
              <a:rect l="l" t="t" r="r" b="b"/>
              <a:pathLst>
                <a:path w="1559" h="599" extrusionOk="0">
                  <a:moveTo>
                    <a:pt x="0" y="1"/>
                  </a:moveTo>
                  <a:cubicBezTo>
                    <a:pt x="37" y="76"/>
                    <a:pt x="75" y="122"/>
                    <a:pt x="121" y="197"/>
                  </a:cubicBezTo>
                  <a:cubicBezTo>
                    <a:pt x="159" y="272"/>
                    <a:pt x="233" y="309"/>
                    <a:pt x="271" y="393"/>
                  </a:cubicBezTo>
                  <a:cubicBezTo>
                    <a:pt x="430" y="468"/>
                    <a:pt x="542" y="542"/>
                    <a:pt x="738" y="589"/>
                  </a:cubicBezTo>
                  <a:cubicBezTo>
                    <a:pt x="771" y="595"/>
                    <a:pt x="803" y="598"/>
                    <a:pt x="834" y="598"/>
                  </a:cubicBezTo>
                  <a:cubicBezTo>
                    <a:pt x="987" y="598"/>
                    <a:pt x="1117" y="530"/>
                    <a:pt x="1242" y="468"/>
                  </a:cubicBezTo>
                  <a:cubicBezTo>
                    <a:pt x="1363" y="356"/>
                    <a:pt x="1475" y="234"/>
                    <a:pt x="1559" y="76"/>
                  </a:cubicBezTo>
                  <a:lnTo>
                    <a:pt x="1559" y="76"/>
                  </a:lnTo>
                  <a:cubicBezTo>
                    <a:pt x="1400" y="197"/>
                    <a:pt x="1288" y="272"/>
                    <a:pt x="1167" y="309"/>
                  </a:cubicBezTo>
                  <a:cubicBezTo>
                    <a:pt x="1084" y="371"/>
                    <a:pt x="976" y="407"/>
                    <a:pt x="877" y="407"/>
                  </a:cubicBezTo>
                  <a:cubicBezTo>
                    <a:pt x="841" y="407"/>
                    <a:pt x="807" y="403"/>
                    <a:pt x="775" y="393"/>
                  </a:cubicBezTo>
                  <a:cubicBezTo>
                    <a:pt x="626" y="393"/>
                    <a:pt x="504" y="309"/>
                    <a:pt x="392" y="234"/>
                  </a:cubicBezTo>
                  <a:lnTo>
                    <a:pt x="196" y="122"/>
                  </a:lnTo>
                  <a:cubicBezTo>
                    <a:pt x="121" y="76"/>
                    <a:pt x="75" y="38"/>
                    <a:pt x="0"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2" name="Google Shape;6822;p77"/>
            <p:cNvSpPr/>
            <p:nvPr/>
          </p:nvSpPr>
          <p:spPr>
            <a:xfrm flipH="1">
              <a:off x="7853796" y="2212318"/>
              <a:ext cx="46195" cy="82281"/>
            </a:xfrm>
            <a:custGeom>
              <a:avLst/>
              <a:gdLst/>
              <a:ahLst/>
              <a:cxnLst/>
              <a:rect l="l" t="t" r="r" b="b"/>
              <a:pathLst>
                <a:path w="626" h="1115" extrusionOk="0">
                  <a:moveTo>
                    <a:pt x="90" y="1"/>
                  </a:moveTo>
                  <a:cubicBezTo>
                    <a:pt x="57" y="1"/>
                    <a:pt x="0" y="29"/>
                    <a:pt x="0" y="63"/>
                  </a:cubicBezTo>
                  <a:cubicBezTo>
                    <a:pt x="0" y="371"/>
                    <a:pt x="0" y="912"/>
                    <a:pt x="196" y="1108"/>
                  </a:cubicBezTo>
                  <a:cubicBezTo>
                    <a:pt x="200" y="1112"/>
                    <a:pt x="208" y="1114"/>
                    <a:pt x="219" y="1114"/>
                  </a:cubicBezTo>
                  <a:cubicBezTo>
                    <a:pt x="312" y="1114"/>
                    <a:pt x="626" y="980"/>
                    <a:pt x="626" y="838"/>
                  </a:cubicBezTo>
                  <a:cubicBezTo>
                    <a:pt x="626" y="604"/>
                    <a:pt x="234" y="249"/>
                    <a:pt x="112" y="16"/>
                  </a:cubicBezTo>
                  <a:cubicBezTo>
                    <a:pt x="112" y="5"/>
                    <a:pt x="103" y="1"/>
                    <a:pt x="90"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3" name="Google Shape;6823;p77"/>
            <p:cNvSpPr/>
            <p:nvPr/>
          </p:nvSpPr>
          <p:spPr>
            <a:xfrm flipH="1">
              <a:off x="7971572" y="2190770"/>
              <a:ext cx="77927" cy="57191"/>
            </a:xfrm>
            <a:custGeom>
              <a:avLst/>
              <a:gdLst/>
              <a:ahLst/>
              <a:cxnLst/>
              <a:rect l="l" t="t" r="r" b="b"/>
              <a:pathLst>
                <a:path w="1056" h="775" extrusionOk="0">
                  <a:moveTo>
                    <a:pt x="589" y="0"/>
                  </a:moveTo>
                  <a:cubicBezTo>
                    <a:pt x="159" y="37"/>
                    <a:pt x="1" y="626"/>
                    <a:pt x="1" y="663"/>
                  </a:cubicBezTo>
                  <a:cubicBezTo>
                    <a:pt x="1" y="700"/>
                    <a:pt x="1" y="738"/>
                    <a:pt x="38" y="738"/>
                  </a:cubicBezTo>
                  <a:cubicBezTo>
                    <a:pt x="85" y="738"/>
                    <a:pt x="122" y="738"/>
                    <a:pt x="159" y="700"/>
                  </a:cubicBezTo>
                  <a:cubicBezTo>
                    <a:pt x="159" y="663"/>
                    <a:pt x="271" y="196"/>
                    <a:pt x="626" y="159"/>
                  </a:cubicBezTo>
                  <a:cubicBezTo>
                    <a:pt x="663" y="159"/>
                    <a:pt x="738" y="159"/>
                    <a:pt x="785" y="196"/>
                  </a:cubicBezTo>
                  <a:cubicBezTo>
                    <a:pt x="859" y="308"/>
                    <a:pt x="859" y="588"/>
                    <a:pt x="859" y="700"/>
                  </a:cubicBezTo>
                  <a:cubicBezTo>
                    <a:pt x="859" y="738"/>
                    <a:pt x="897" y="775"/>
                    <a:pt x="934" y="775"/>
                  </a:cubicBezTo>
                  <a:cubicBezTo>
                    <a:pt x="971" y="775"/>
                    <a:pt x="1018" y="738"/>
                    <a:pt x="1018" y="700"/>
                  </a:cubicBezTo>
                  <a:cubicBezTo>
                    <a:pt x="1018" y="700"/>
                    <a:pt x="1055" y="308"/>
                    <a:pt x="859" y="121"/>
                  </a:cubicBezTo>
                  <a:cubicBezTo>
                    <a:pt x="822" y="37"/>
                    <a:pt x="701" y="0"/>
                    <a:pt x="589"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4" name="Google Shape;6824;p77"/>
            <p:cNvSpPr/>
            <p:nvPr/>
          </p:nvSpPr>
          <p:spPr>
            <a:xfrm flipH="1">
              <a:off x="7771146" y="2184128"/>
              <a:ext cx="77189" cy="55567"/>
            </a:xfrm>
            <a:custGeom>
              <a:avLst/>
              <a:gdLst/>
              <a:ahLst/>
              <a:cxnLst/>
              <a:rect l="l" t="t" r="r" b="b"/>
              <a:pathLst>
                <a:path w="1046" h="753" extrusionOk="0">
                  <a:moveTo>
                    <a:pt x="668" y="1"/>
                  </a:moveTo>
                  <a:cubicBezTo>
                    <a:pt x="641" y="1"/>
                    <a:pt x="611" y="5"/>
                    <a:pt x="579" y="15"/>
                  </a:cubicBezTo>
                  <a:cubicBezTo>
                    <a:pt x="159" y="15"/>
                    <a:pt x="0" y="631"/>
                    <a:pt x="0" y="631"/>
                  </a:cubicBezTo>
                  <a:cubicBezTo>
                    <a:pt x="0" y="678"/>
                    <a:pt x="0" y="716"/>
                    <a:pt x="38" y="753"/>
                  </a:cubicBezTo>
                  <a:cubicBezTo>
                    <a:pt x="75" y="753"/>
                    <a:pt x="112" y="716"/>
                    <a:pt x="159" y="678"/>
                  </a:cubicBezTo>
                  <a:cubicBezTo>
                    <a:pt x="159" y="678"/>
                    <a:pt x="271" y="165"/>
                    <a:pt x="579" y="127"/>
                  </a:cubicBezTo>
                  <a:cubicBezTo>
                    <a:pt x="663" y="127"/>
                    <a:pt x="700" y="165"/>
                    <a:pt x="738" y="211"/>
                  </a:cubicBezTo>
                  <a:cubicBezTo>
                    <a:pt x="859" y="323"/>
                    <a:pt x="859" y="594"/>
                    <a:pt x="859" y="678"/>
                  </a:cubicBezTo>
                  <a:cubicBezTo>
                    <a:pt x="859" y="716"/>
                    <a:pt x="896" y="753"/>
                    <a:pt x="934" y="753"/>
                  </a:cubicBezTo>
                  <a:cubicBezTo>
                    <a:pt x="971" y="753"/>
                    <a:pt x="1008" y="753"/>
                    <a:pt x="1008" y="716"/>
                  </a:cubicBezTo>
                  <a:cubicBezTo>
                    <a:pt x="1008" y="678"/>
                    <a:pt x="1046" y="286"/>
                    <a:pt x="859" y="90"/>
                  </a:cubicBezTo>
                  <a:cubicBezTo>
                    <a:pt x="797" y="35"/>
                    <a:pt x="741" y="1"/>
                    <a:pt x="6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5" name="Google Shape;6825;p77"/>
            <p:cNvSpPr/>
            <p:nvPr/>
          </p:nvSpPr>
          <p:spPr>
            <a:xfrm flipH="1">
              <a:off x="8152403" y="2594527"/>
              <a:ext cx="198435" cy="338276"/>
            </a:xfrm>
            <a:custGeom>
              <a:avLst/>
              <a:gdLst/>
              <a:ahLst/>
              <a:cxnLst/>
              <a:rect l="l" t="t" r="r" b="b"/>
              <a:pathLst>
                <a:path w="2689" h="4584" extrusionOk="0">
                  <a:moveTo>
                    <a:pt x="2689" y="0"/>
                  </a:moveTo>
                  <a:lnTo>
                    <a:pt x="2689" y="0"/>
                  </a:lnTo>
                  <a:cubicBezTo>
                    <a:pt x="2689" y="0"/>
                    <a:pt x="1597" y="37"/>
                    <a:pt x="1522" y="149"/>
                  </a:cubicBezTo>
                  <a:cubicBezTo>
                    <a:pt x="1522" y="149"/>
                    <a:pt x="542" y="1279"/>
                    <a:pt x="0" y="4583"/>
                  </a:cubicBezTo>
                  <a:lnTo>
                    <a:pt x="2026" y="971"/>
                  </a:lnTo>
                  <a:cubicBezTo>
                    <a:pt x="2026" y="971"/>
                    <a:pt x="2175" y="653"/>
                    <a:pt x="268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6" name="Google Shape;6826;p77"/>
            <p:cNvSpPr/>
            <p:nvPr/>
          </p:nvSpPr>
          <p:spPr>
            <a:xfrm flipH="1">
              <a:off x="7862725" y="2550076"/>
              <a:ext cx="476713" cy="833214"/>
            </a:xfrm>
            <a:custGeom>
              <a:avLst/>
              <a:gdLst/>
              <a:ahLst/>
              <a:cxnLst/>
              <a:rect l="l" t="t" r="r" b="b"/>
              <a:pathLst>
                <a:path w="6460" h="11291" extrusionOk="0">
                  <a:moveTo>
                    <a:pt x="2487" y="1"/>
                  </a:moveTo>
                  <a:cubicBezTo>
                    <a:pt x="1971" y="1"/>
                    <a:pt x="1217" y="459"/>
                    <a:pt x="747" y="1786"/>
                  </a:cubicBezTo>
                  <a:cubicBezTo>
                    <a:pt x="747" y="1786"/>
                    <a:pt x="1244" y="760"/>
                    <a:pt x="1980" y="760"/>
                  </a:cubicBezTo>
                  <a:cubicBezTo>
                    <a:pt x="2140" y="760"/>
                    <a:pt x="2312" y="809"/>
                    <a:pt x="2492" y="927"/>
                  </a:cubicBezTo>
                  <a:cubicBezTo>
                    <a:pt x="3659" y="1740"/>
                    <a:pt x="4667" y="4157"/>
                    <a:pt x="5218" y="8087"/>
                  </a:cubicBezTo>
                  <a:cubicBezTo>
                    <a:pt x="5367" y="9095"/>
                    <a:pt x="4788" y="9795"/>
                    <a:pt x="3780" y="10065"/>
                  </a:cubicBezTo>
                  <a:cubicBezTo>
                    <a:pt x="3391" y="10173"/>
                    <a:pt x="2980" y="10215"/>
                    <a:pt x="2577" y="10215"/>
                  </a:cubicBezTo>
                  <a:cubicBezTo>
                    <a:pt x="1241" y="10215"/>
                    <a:pt x="0" y="9757"/>
                    <a:pt x="0" y="9757"/>
                  </a:cubicBezTo>
                  <a:lnTo>
                    <a:pt x="0" y="10765"/>
                  </a:lnTo>
                  <a:cubicBezTo>
                    <a:pt x="0" y="10765"/>
                    <a:pt x="672" y="11290"/>
                    <a:pt x="1899" y="11290"/>
                  </a:cubicBezTo>
                  <a:cubicBezTo>
                    <a:pt x="2471" y="11290"/>
                    <a:pt x="3165" y="11176"/>
                    <a:pt x="3967" y="10840"/>
                  </a:cubicBezTo>
                  <a:cubicBezTo>
                    <a:pt x="6459" y="9757"/>
                    <a:pt x="6189" y="8432"/>
                    <a:pt x="6189" y="8432"/>
                  </a:cubicBezTo>
                  <a:cubicBezTo>
                    <a:pt x="6189" y="8432"/>
                    <a:pt x="6030" y="1702"/>
                    <a:pt x="2800" y="69"/>
                  </a:cubicBezTo>
                  <a:cubicBezTo>
                    <a:pt x="2713" y="25"/>
                    <a:pt x="2606" y="1"/>
                    <a:pt x="2487"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27" name="Google Shape;6827;p77"/>
            <p:cNvGrpSpPr/>
            <p:nvPr/>
          </p:nvGrpSpPr>
          <p:grpSpPr>
            <a:xfrm flipH="1">
              <a:off x="7851066" y="2964580"/>
              <a:ext cx="272818" cy="273925"/>
              <a:chOff x="744556" y="3329990"/>
              <a:chExt cx="204037" cy="204865"/>
            </a:xfrm>
          </p:grpSpPr>
          <p:sp>
            <p:nvSpPr>
              <p:cNvPr id="6828" name="Google Shape;6828;p77"/>
              <p:cNvSpPr/>
              <p:nvPr/>
            </p:nvSpPr>
            <p:spPr>
              <a:xfrm>
                <a:off x="744556" y="3386394"/>
                <a:ext cx="167502" cy="148461"/>
              </a:xfrm>
              <a:custGeom>
                <a:avLst/>
                <a:gdLst/>
                <a:ahLst/>
                <a:cxnLst/>
                <a:rect l="l" t="t" r="r" b="b"/>
                <a:pathLst>
                  <a:path w="3035" h="2690" extrusionOk="0">
                    <a:moveTo>
                      <a:pt x="1746" y="1"/>
                    </a:moveTo>
                    <a:cubicBezTo>
                      <a:pt x="1746" y="48"/>
                      <a:pt x="1709" y="85"/>
                      <a:pt x="1671" y="122"/>
                    </a:cubicBezTo>
                    <a:cubicBezTo>
                      <a:pt x="1242" y="664"/>
                      <a:pt x="663" y="1056"/>
                      <a:pt x="1" y="1289"/>
                    </a:cubicBezTo>
                    <a:lnTo>
                      <a:pt x="626" y="2689"/>
                    </a:lnTo>
                    <a:cubicBezTo>
                      <a:pt x="1363" y="2334"/>
                      <a:pt x="2960" y="1597"/>
                      <a:pt x="3034" y="1289"/>
                    </a:cubicBezTo>
                    <a:cubicBezTo>
                      <a:pt x="2913" y="430"/>
                      <a:pt x="2259" y="122"/>
                      <a:pt x="1746"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9" name="Google Shape;6829;p77"/>
              <p:cNvSpPr/>
              <p:nvPr/>
            </p:nvSpPr>
            <p:spPr>
              <a:xfrm>
                <a:off x="801125" y="3329990"/>
                <a:ext cx="68160" cy="117389"/>
              </a:xfrm>
              <a:custGeom>
                <a:avLst/>
                <a:gdLst/>
                <a:ahLst/>
                <a:cxnLst/>
                <a:rect l="l" t="t" r="r" b="b"/>
                <a:pathLst>
                  <a:path w="1235" h="2127" extrusionOk="0">
                    <a:moveTo>
                      <a:pt x="778" y="0"/>
                    </a:moveTo>
                    <a:cubicBezTo>
                      <a:pt x="753" y="0"/>
                      <a:pt x="734" y="5"/>
                      <a:pt x="721" y="15"/>
                    </a:cubicBezTo>
                    <a:cubicBezTo>
                      <a:pt x="768" y="248"/>
                      <a:pt x="646" y="640"/>
                      <a:pt x="488" y="1023"/>
                    </a:cubicBezTo>
                    <a:cubicBezTo>
                      <a:pt x="376" y="1256"/>
                      <a:pt x="254" y="1452"/>
                      <a:pt x="142" y="1648"/>
                    </a:cubicBezTo>
                    <a:cubicBezTo>
                      <a:pt x="0" y="1857"/>
                      <a:pt x="143" y="2126"/>
                      <a:pt x="342" y="2126"/>
                    </a:cubicBezTo>
                    <a:cubicBezTo>
                      <a:pt x="365" y="2126"/>
                      <a:pt x="389" y="2123"/>
                      <a:pt x="413" y="2115"/>
                    </a:cubicBezTo>
                    <a:lnTo>
                      <a:pt x="450" y="2115"/>
                    </a:lnTo>
                    <a:cubicBezTo>
                      <a:pt x="805" y="2003"/>
                      <a:pt x="1076" y="1648"/>
                      <a:pt x="1076" y="1256"/>
                    </a:cubicBezTo>
                    <a:cubicBezTo>
                      <a:pt x="1076" y="1107"/>
                      <a:pt x="1113" y="948"/>
                      <a:pt x="1113" y="948"/>
                    </a:cubicBezTo>
                    <a:cubicBezTo>
                      <a:pt x="1113" y="948"/>
                      <a:pt x="1234" y="481"/>
                      <a:pt x="1001" y="89"/>
                    </a:cubicBezTo>
                    <a:cubicBezTo>
                      <a:pt x="940" y="35"/>
                      <a:pt x="843" y="0"/>
                      <a:pt x="77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0" name="Google Shape;6830;p77"/>
              <p:cNvSpPr/>
              <p:nvPr/>
            </p:nvSpPr>
            <p:spPr>
              <a:xfrm>
                <a:off x="877453" y="3432974"/>
                <a:ext cx="64462" cy="29030"/>
              </a:xfrm>
              <a:custGeom>
                <a:avLst/>
                <a:gdLst/>
                <a:ahLst/>
                <a:cxnLst/>
                <a:rect l="l" t="t" r="r" b="b"/>
                <a:pathLst>
                  <a:path w="1168" h="526" extrusionOk="0">
                    <a:moveTo>
                      <a:pt x="964" y="1"/>
                    </a:moveTo>
                    <a:cubicBezTo>
                      <a:pt x="940" y="1"/>
                      <a:pt x="917" y="6"/>
                      <a:pt x="897" y="16"/>
                    </a:cubicBezTo>
                    <a:cubicBezTo>
                      <a:pt x="552" y="174"/>
                      <a:pt x="1" y="324"/>
                      <a:pt x="38" y="482"/>
                    </a:cubicBezTo>
                    <a:cubicBezTo>
                      <a:pt x="50" y="513"/>
                      <a:pt x="96" y="526"/>
                      <a:pt x="163" y="526"/>
                    </a:cubicBezTo>
                    <a:cubicBezTo>
                      <a:pt x="363" y="526"/>
                      <a:pt x="753" y="414"/>
                      <a:pt x="1018" y="324"/>
                    </a:cubicBezTo>
                    <a:cubicBezTo>
                      <a:pt x="1130" y="324"/>
                      <a:pt x="1168" y="212"/>
                      <a:pt x="1130" y="90"/>
                    </a:cubicBezTo>
                    <a:cubicBezTo>
                      <a:pt x="1103" y="36"/>
                      <a:pt x="1031" y="1"/>
                      <a:pt x="964"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1" name="Google Shape;6831;p77"/>
              <p:cNvSpPr/>
              <p:nvPr/>
            </p:nvSpPr>
            <p:spPr>
              <a:xfrm>
                <a:off x="875411" y="3428890"/>
                <a:ext cx="71140" cy="37419"/>
              </a:xfrm>
              <a:custGeom>
                <a:avLst/>
                <a:gdLst/>
                <a:ahLst/>
                <a:cxnLst/>
                <a:rect l="l" t="t" r="r" b="b"/>
                <a:pathLst>
                  <a:path w="1289" h="678" extrusionOk="0">
                    <a:moveTo>
                      <a:pt x="1009" y="164"/>
                    </a:moveTo>
                    <a:cubicBezTo>
                      <a:pt x="1055" y="164"/>
                      <a:pt x="1055" y="164"/>
                      <a:pt x="1093" y="211"/>
                    </a:cubicBezTo>
                    <a:lnTo>
                      <a:pt x="1093" y="286"/>
                    </a:lnTo>
                    <a:cubicBezTo>
                      <a:pt x="1093" y="323"/>
                      <a:pt x="1055" y="323"/>
                      <a:pt x="1055" y="323"/>
                    </a:cubicBezTo>
                    <a:cubicBezTo>
                      <a:pt x="859" y="398"/>
                      <a:pt x="393" y="519"/>
                      <a:pt x="197" y="519"/>
                    </a:cubicBezTo>
                    <a:cubicBezTo>
                      <a:pt x="271" y="444"/>
                      <a:pt x="505" y="360"/>
                      <a:pt x="663" y="286"/>
                    </a:cubicBezTo>
                    <a:cubicBezTo>
                      <a:pt x="775" y="248"/>
                      <a:pt x="897" y="211"/>
                      <a:pt x="971" y="164"/>
                    </a:cubicBezTo>
                    <a:close/>
                    <a:moveTo>
                      <a:pt x="987" y="1"/>
                    </a:moveTo>
                    <a:cubicBezTo>
                      <a:pt x="955" y="1"/>
                      <a:pt x="925" y="6"/>
                      <a:pt x="897" y="15"/>
                    </a:cubicBezTo>
                    <a:cubicBezTo>
                      <a:pt x="822" y="90"/>
                      <a:pt x="701" y="127"/>
                      <a:pt x="626" y="164"/>
                    </a:cubicBezTo>
                    <a:cubicBezTo>
                      <a:pt x="271" y="286"/>
                      <a:pt x="75" y="360"/>
                      <a:pt x="38" y="482"/>
                    </a:cubicBezTo>
                    <a:cubicBezTo>
                      <a:pt x="0" y="519"/>
                      <a:pt x="0" y="556"/>
                      <a:pt x="38" y="594"/>
                    </a:cubicBezTo>
                    <a:cubicBezTo>
                      <a:pt x="38" y="631"/>
                      <a:pt x="75" y="678"/>
                      <a:pt x="197" y="678"/>
                    </a:cubicBezTo>
                    <a:cubicBezTo>
                      <a:pt x="355" y="678"/>
                      <a:pt x="626" y="631"/>
                      <a:pt x="1093" y="482"/>
                    </a:cubicBezTo>
                    <a:cubicBezTo>
                      <a:pt x="1130" y="482"/>
                      <a:pt x="1205" y="444"/>
                      <a:pt x="1242" y="360"/>
                    </a:cubicBezTo>
                    <a:cubicBezTo>
                      <a:pt x="1289" y="286"/>
                      <a:pt x="1242" y="211"/>
                      <a:pt x="1242" y="127"/>
                    </a:cubicBezTo>
                    <a:cubicBezTo>
                      <a:pt x="1186" y="43"/>
                      <a:pt x="1083" y="1"/>
                      <a:pt x="987"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2" name="Google Shape;6832;p77"/>
              <p:cNvSpPr/>
              <p:nvPr/>
            </p:nvSpPr>
            <p:spPr>
              <a:xfrm>
                <a:off x="869230" y="3411395"/>
                <a:ext cx="77321" cy="36812"/>
              </a:xfrm>
              <a:custGeom>
                <a:avLst/>
                <a:gdLst/>
                <a:ahLst/>
                <a:cxnLst/>
                <a:rect l="l" t="t" r="r" b="b"/>
                <a:pathLst>
                  <a:path w="1401" h="667" extrusionOk="0">
                    <a:moveTo>
                      <a:pt x="1184" y="0"/>
                    </a:moveTo>
                    <a:cubicBezTo>
                      <a:pt x="1164" y="0"/>
                      <a:pt x="1143" y="5"/>
                      <a:pt x="1121" y="15"/>
                    </a:cubicBezTo>
                    <a:cubicBezTo>
                      <a:pt x="738" y="211"/>
                      <a:pt x="0" y="481"/>
                      <a:pt x="112" y="640"/>
                    </a:cubicBezTo>
                    <a:cubicBezTo>
                      <a:pt x="137" y="659"/>
                      <a:pt x="173" y="667"/>
                      <a:pt x="217" y="667"/>
                    </a:cubicBezTo>
                    <a:cubicBezTo>
                      <a:pt x="457" y="667"/>
                      <a:pt x="948" y="421"/>
                      <a:pt x="1279" y="295"/>
                    </a:cubicBezTo>
                    <a:cubicBezTo>
                      <a:pt x="1354" y="248"/>
                      <a:pt x="1401" y="173"/>
                      <a:pt x="1354" y="99"/>
                    </a:cubicBezTo>
                    <a:lnTo>
                      <a:pt x="1317" y="99"/>
                    </a:lnTo>
                    <a:cubicBezTo>
                      <a:pt x="1289" y="37"/>
                      <a:pt x="1241" y="0"/>
                      <a:pt x="1184"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3" name="Google Shape;6833;p77"/>
              <p:cNvSpPr/>
              <p:nvPr/>
            </p:nvSpPr>
            <p:spPr>
              <a:xfrm>
                <a:off x="871272" y="3407311"/>
                <a:ext cx="77321" cy="46139"/>
              </a:xfrm>
              <a:custGeom>
                <a:avLst/>
                <a:gdLst/>
                <a:ahLst/>
                <a:cxnLst/>
                <a:rect l="l" t="t" r="r" b="b"/>
                <a:pathLst>
                  <a:path w="1401" h="836" extrusionOk="0">
                    <a:moveTo>
                      <a:pt x="1163" y="157"/>
                    </a:moveTo>
                    <a:cubicBezTo>
                      <a:pt x="1189" y="157"/>
                      <a:pt x="1216" y="183"/>
                      <a:pt x="1242" y="210"/>
                    </a:cubicBezTo>
                    <a:lnTo>
                      <a:pt x="1242" y="247"/>
                    </a:lnTo>
                    <a:cubicBezTo>
                      <a:pt x="1242" y="285"/>
                      <a:pt x="1205" y="285"/>
                      <a:pt x="1205" y="285"/>
                    </a:cubicBezTo>
                    <a:lnTo>
                      <a:pt x="1130" y="322"/>
                    </a:lnTo>
                    <a:cubicBezTo>
                      <a:pt x="948" y="434"/>
                      <a:pt x="430" y="643"/>
                      <a:pt x="199" y="643"/>
                    </a:cubicBezTo>
                    <a:cubicBezTo>
                      <a:pt x="181" y="643"/>
                      <a:pt x="164" y="642"/>
                      <a:pt x="150" y="639"/>
                    </a:cubicBezTo>
                    <a:cubicBezTo>
                      <a:pt x="272" y="555"/>
                      <a:pt x="580" y="443"/>
                      <a:pt x="776" y="322"/>
                    </a:cubicBezTo>
                    <a:cubicBezTo>
                      <a:pt x="897" y="285"/>
                      <a:pt x="1046" y="210"/>
                      <a:pt x="1130" y="173"/>
                    </a:cubicBezTo>
                    <a:cubicBezTo>
                      <a:pt x="1141" y="162"/>
                      <a:pt x="1152" y="157"/>
                      <a:pt x="1163" y="157"/>
                    </a:cubicBezTo>
                    <a:close/>
                    <a:moveTo>
                      <a:pt x="1139" y="0"/>
                    </a:moveTo>
                    <a:cubicBezTo>
                      <a:pt x="1108" y="0"/>
                      <a:pt x="1076" y="5"/>
                      <a:pt x="1046" y="14"/>
                    </a:cubicBezTo>
                    <a:cubicBezTo>
                      <a:pt x="972" y="89"/>
                      <a:pt x="850" y="135"/>
                      <a:pt x="701" y="173"/>
                    </a:cubicBezTo>
                    <a:cubicBezTo>
                      <a:pt x="234" y="406"/>
                      <a:pt x="1" y="518"/>
                      <a:pt x="1" y="639"/>
                    </a:cubicBezTo>
                    <a:cubicBezTo>
                      <a:pt x="1" y="677"/>
                      <a:pt x="1" y="714"/>
                      <a:pt x="38" y="751"/>
                    </a:cubicBezTo>
                    <a:cubicBezTo>
                      <a:pt x="75" y="789"/>
                      <a:pt x="113" y="835"/>
                      <a:pt x="197" y="835"/>
                    </a:cubicBezTo>
                    <a:cubicBezTo>
                      <a:pt x="430" y="835"/>
                      <a:pt x="776" y="677"/>
                      <a:pt x="1168" y="481"/>
                    </a:cubicBezTo>
                    <a:lnTo>
                      <a:pt x="1280" y="443"/>
                    </a:lnTo>
                    <a:lnTo>
                      <a:pt x="1401" y="322"/>
                    </a:lnTo>
                    <a:cubicBezTo>
                      <a:pt x="1401" y="247"/>
                      <a:pt x="1401" y="173"/>
                      <a:pt x="1364" y="135"/>
                    </a:cubicBezTo>
                    <a:cubicBezTo>
                      <a:pt x="1328" y="44"/>
                      <a:pt x="1235" y="0"/>
                      <a:pt x="113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4" name="Google Shape;6834;p77"/>
              <p:cNvSpPr/>
              <p:nvPr/>
            </p:nvSpPr>
            <p:spPr>
              <a:xfrm>
                <a:off x="853777" y="3385621"/>
                <a:ext cx="90180" cy="48236"/>
              </a:xfrm>
              <a:custGeom>
                <a:avLst/>
                <a:gdLst/>
                <a:ahLst/>
                <a:cxnLst/>
                <a:rect l="l" t="t" r="r" b="b"/>
                <a:pathLst>
                  <a:path w="1634" h="874" extrusionOk="0">
                    <a:moveTo>
                      <a:pt x="1377" y="1"/>
                    </a:moveTo>
                    <a:cubicBezTo>
                      <a:pt x="1347" y="1"/>
                      <a:pt x="1316" y="6"/>
                      <a:pt x="1289" y="15"/>
                    </a:cubicBezTo>
                    <a:cubicBezTo>
                      <a:pt x="785" y="295"/>
                      <a:pt x="0" y="603"/>
                      <a:pt x="122" y="836"/>
                    </a:cubicBezTo>
                    <a:cubicBezTo>
                      <a:pt x="128" y="862"/>
                      <a:pt x="154" y="873"/>
                      <a:pt x="197" y="873"/>
                    </a:cubicBezTo>
                    <a:cubicBezTo>
                      <a:pt x="417" y="873"/>
                      <a:pt x="1062" y="571"/>
                      <a:pt x="1485" y="407"/>
                    </a:cubicBezTo>
                    <a:cubicBezTo>
                      <a:pt x="1597" y="370"/>
                      <a:pt x="1634" y="248"/>
                      <a:pt x="1597" y="136"/>
                    </a:cubicBezTo>
                    <a:cubicBezTo>
                      <a:pt x="1568" y="45"/>
                      <a:pt x="1471" y="1"/>
                      <a:pt x="1377"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5" name="Google Shape;6835;p77"/>
              <p:cNvSpPr/>
              <p:nvPr/>
            </p:nvSpPr>
            <p:spPr>
              <a:xfrm>
                <a:off x="849637" y="3380764"/>
                <a:ext cx="98956" cy="57232"/>
              </a:xfrm>
              <a:custGeom>
                <a:avLst/>
                <a:gdLst/>
                <a:ahLst/>
                <a:cxnLst/>
                <a:rect l="l" t="t" r="r" b="b"/>
                <a:pathLst>
                  <a:path w="1793" h="1037" extrusionOk="0">
                    <a:moveTo>
                      <a:pt x="1522" y="187"/>
                    </a:moveTo>
                    <a:cubicBezTo>
                      <a:pt x="1560" y="187"/>
                      <a:pt x="1597" y="224"/>
                      <a:pt x="1597" y="262"/>
                    </a:cubicBezTo>
                    <a:cubicBezTo>
                      <a:pt x="1634" y="336"/>
                      <a:pt x="1597" y="420"/>
                      <a:pt x="1522" y="420"/>
                    </a:cubicBezTo>
                    <a:cubicBezTo>
                      <a:pt x="1401" y="458"/>
                      <a:pt x="1289" y="532"/>
                      <a:pt x="1168" y="570"/>
                    </a:cubicBezTo>
                    <a:cubicBezTo>
                      <a:pt x="882" y="682"/>
                      <a:pt x="428" y="891"/>
                      <a:pt x="266" y="891"/>
                    </a:cubicBezTo>
                    <a:cubicBezTo>
                      <a:pt x="254" y="891"/>
                      <a:pt x="243" y="890"/>
                      <a:pt x="234" y="887"/>
                    </a:cubicBezTo>
                    <a:cubicBezTo>
                      <a:pt x="234" y="766"/>
                      <a:pt x="776" y="495"/>
                      <a:pt x="1009" y="383"/>
                    </a:cubicBezTo>
                    <a:cubicBezTo>
                      <a:pt x="1168" y="299"/>
                      <a:pt x="1289" y="262"/>
                      <a:pt x="1401" y="187"/>
                    </a:cubicBezTo>
                    <a:close/>
                    <a:moveTo>
                      <a:pt x="1462" y="0"/>
                    </a:moveTo>
                    <a:cubicBezTo>
                      <a:pt x="1413" y="0"/>
                      <a:pt x="1364" y="10"/>
                      <a:pt x="1326" y="28"/>
                    </a:cubicBezTo>
                    <a:cubicBezTo>
                      <a:pt x="1205" y="103"/>
                      <a:pt x="1093" y="187"/>
                      <a:pt x="934" y="224"/>
                    </a:cubicBezTo>
                    <a:cubicBezTo>
                      <a:pt x="430" y="495"/>
                      <a:pt x="1" y="728"/>
                      <a:pt x="122" y="924"/>
                    </a:cubicBezTo>
                    <a:cubicBezTo>
                      <a:pt x="122" y="999"/>
                      <a:pt x="197" y="1036"/>
                      <a:pt x="271" y="1036"/>
                    </a:cubicBezTo>
                    <a:cubicBezTo>
                      <a:pt x="467" y="1036"/>
                      <a:pt x="776" y="924"/>
                      <a:pt x="1205" y="728"/>
                    </a:cubicBezTo>
                    <a:cubicBezTo>
                      <a:pt x="1364" y="691"/>
                      <a:pt x="1476" y="616"/>
                      <a:pt x="1597" y="570"/>
                    </a:cubicBezTo>
                    <a:cubicBezTo>
                      <a:pt x="1709" y="532"/>
                      <a:pt x="1793" y="336"/>
                      <a:pt x="1756" y="187"/>
                    </a:cubicBezTo>
                    <a:cubicBezTo>
                      <a:pt x="1709" y="103"/>
                      <a:pt x="1672" y="66"/>
                      <a:pt x="1597" y="28"/>
                    </a:cubicBezTo>
                    <a:cubicBezTo>
                      <a:pt x="1560" y="10"/>
                      <a:pt x="1511" y="0"/>
                      <a:pt x="1462"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6" name="Google Shape;6836;p77"/>
              <p:cNvSpPr/>
              <p:nvPr/>
            </p:nvSpPr>
            <p:spPr>
              <a:xfrm>
                <a:off x="845553" y="3368126"/>
                <a:ext cx="72685" cy="39792"/>
              </a:xfrm>
              <a:custGeom>
                <a:avLst/>
                <a:gdLst/>
                <a:ahLst/>
                <a:cxnLst/>
                <a:rect l="l" t="t" r="r" b="b"/>
                <a:pathLst>
                  <a:path w="1317" h="721" extrusionOk="0">
                    <a:moveTo>
                      <a:pt x="1076" y="0"/>
                    </a:moveTo>
                    <a:cubicBezTo>
                      <a:pt x="1041" y="0"/>
                      <a:pt x="1005" y="8"/>
                      <a:pt x="971" y="24"/>
                    </a:cubicBezTo>
                    <a:cubicBezTo>
                      <a:pt x="429" y="295"/>
                      <a:pt x="0" y="612"/>
                      <a:pt x="112" y="687"/>
                    </a:cubicBezTo>
                    <a:cubicBezTo>
                      <a:pt x="138" y="710"/>
                      <a:pt x="181" y="721"/>
                      <a:pt x="237" y="721"/>
                    </a:cubicBezTo>
                    <a:cubicBezTo>
                      <a:pt x="444" y="721"/>
                      <a:pt x="829" y="578"/>
                      <a:pt x="1167" y="453"/>
                    </a:cubicBezTo>
                    <a:cubicBezTo>
                      <a:pt x="1242" y="453"/>
                      <a:pt x="1316" y="332"/>
                      <a:pt x="1316" y="220"/>
                    </a:cubicBezTo>
                    <a:cubicBezTo>
                      <a:pt x="1316" y="96"/>
                      <a:pt x="1202" y="0"/>
                      <a:pt x="1076"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7" name="Google Shape;6837;p77"/>
              <p:cNvSpPr/>
              <p:nvPr/>
            </p:nvSpPr>
            <p:spPr>
              <a:xfrm>
                <a:off x="847595" y="3363766"/>
                <a:ext cx="75279" cy="48457"/>
              </a:xfrm>
              <a:custGeom>
                <a:avLst/>
                <a:gdLst/>
                <a:ahLst/>
                <a:cxnLst/>
                <a:rect l="l" t="t" r="r" b="b"/>
                <a:pathLst>
                  <a:path w="1364" h="878" extrusionOk="0">
                    <a:moveTo>
                      <a:pt x="1033" y="149"/>
                    </a:moveTo>
                    <a:cubicBezTo>
                      <a:pt x="1058" y="149"/>
                      <a:pt x="1088" y="159"/>
                      <a:pt x="1130" y="177"/>
                    </a:cubicBezTo>
                    <a:cubicBezTo>
                      <a:pt x="1167" y="177"/>
                      <a:pt x="1205" y="262"/>
                      <a:pt x="1205" y="299"/>
                    </a:cubicBezTo>
                    <a:lnTo>
                      <a:pt x="1205" y="336"/>
                    </a:lnTo>
                    <a:cubicBezTo>
                      <a:pt x="1205" y="374"/>
                      <a:pt x="1167" y="458"/>
                      <a:pt x="1093" y="495"/>
                    </a:cubicBezTo>
                    <a:cubicBezTo>
                      <a:pt x="542" y="691"/>
                      <a:pt x="234" y="728"/>
                      <a:pt x="159" y="728"/>
                    </a:cubicBezTo>
                    <a:cubicBezTo>
                      <a:pt x="196" y="644"/>
                      <a:pt x="430" y="458"/>
                      <a:pt x="971" y="177"/>
                    </a:cubicBezTo>
                    <a:cubicBezTo>
                      <a:pt x="990" y="159"/>
                      <a:pt x="1009" y="149"/>
                      <a:pt x="1033" y="149"/>
                    </a:cubicBezTo>
                    <a:close/>
                    <a:moveTo>
                      <a:pt x="1037" y="0"/>
                    </a:moveTo>
                    <a:cubicBezTo>
                      <a:pt x="983" y="0"/>
                      <a:pt x="934" y="9"/>
                      <a:pt x="897" y="28"/>
                    </a:cubicBezTo>
                    <a:cubicBezTo>
                      <a:pt x="467" y="224"/>
                      <a:pt x="0" y="532"/>
                      <a:pt x="0" y="728"/>
                    </a:cubicBezTo>
                    <a:cubicBezTo>
                      <a:pt x="0" y="766"/>
                      <a:pt x="0" y="803"/>
                      <a:pt x="38" y="840"/>
                    </a:cubicBezTo>
                    <a:cubicBezTo>
                      <a:pt x="38" y="840"/>
                      <a:pt x="75" y="878"/>
                      <a:pt x="196" y="878"/>
                    </a:cubicBezTo>
                    <a:cubicBezTo>
                      <a:pt x="346" y="878"/>
                      <a:pt x="626" y="840"/>
                      <a:pt x="1167" y="607"/>
                    </a:cubicBezTo>
                    <a:cubicBezTo>
                      <a:pt x="1279" y="570"/>
                      <a:pt x="1363" y="458"/>
                      <a:pt x="1363" y="299"/>
                    </a:cubicBezTo>
                    <a:cubicBezTo>
                      <a:pt x="1363" y="177"/>
                      <a:pt x="1279" y="103"/>
                      <a:pt x="1205" y="28"/>
                    </a:cubicBezTo>
                    <a:cubicBezTo>
                      <a:pt x="1149" y="9"/>
                      <a:pt x="1090" y="0"/>
                      <a:pt x="1037"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38" name="Google Shape;6838;p77"/>
            <p:cNvSpPr/>
            <p:nvPr/>
          </p:nvSpPr>
          <p:spPr>
            <a:xfrm flipH="1">
              <a:off x="8006034" y="2599887"/>
              <a:ext cx="430517" cy="736617"/>
            </a:xfrm>
            <a:custGeom>
              <a:avLst/>
              <a:gdLst/>
              <a:ahLst/>
              <a:cxnLst/>
              <a:rect l="l" t="t" r="r" b="b"/>
              <a:pathLst>
                <a:path w="5834" h="9982" extrusionOk="0">
                  <a:moveTo>
                    <a:pt x="4026" y="0"/>
                  </a:moveTo>
                  <a:cubicBezTo>
                    <a:pt x="3597" y="0"/>
                    <a:pt x="3171" y="216"/>
                    <a:pt x="2912" y="598"/>
                  </a:cubicBezTo>
                  <a:cubicBezTo>
                    <a:pt x="0" y="5153"/>
                    <a:pt x="663" y="8420"/>
                    <a:pt x="663" y="8420"/>
                  </a:cubicBezTo>
                  <a:cubicBezTo>
                    <a:pt x="775" y="9857"/>
                    <a:pt x="1633" y="9894"/>
                    <a:pt x="1633" y="9894"/>
                  </a:cubicBezTo>
                  <a:cubicBezTo>
                    <a:pt x="1870" y="9954"/>
                    <a:pt x="2109" y="9982"/>
                    <a:pt x="2346" y="9982"/>
                  </a:cubicBezTo>
                  <a:cubicBezTo>
                    <a:pt x="3658" y="9982"/>
                    <a:pt x="4940" y="9147"/>
                    <a:pt x="5834" y="8420"/>
                  </a:cubicBezTo>
                  <a:cubicBezTo>
                    <a:pt x="5796" y="8261"/>
                    <a:pt x="5750" y="8112"/>
                    <a:pt x="5712" y="7953"/>
                  </a:cubicBezTo>
                  <a:cubicBezTo>
                    <a:pt x="5600" y="7412"/>
                    <a:pt x="5442" y="6898"/>
                    <a:pt x="5367" y="6357"/>
                  </a:cubicBezTo>
                  <a:lnTo>
                    <a:pt x="3696" y="6824"/>
                  </a:lnTo>
                  <a:cubicBezTo>
                    <a:pt x="5050" y="4453"/>
                    <a:pt x="5367" y="3249"/>
                    <a:pt x="5516" y="2231"/>
                  </a:cubicBezTo>
                  <a:cubicBezTo>
                    <a:pt x="5516" y="2119"/>
                    <a:pt x="5563" y="1998"/>
                    <a:pt x="5563" y="1886"/>
                  </a:cubicBezTo>
                  <a:cubicBezTo>
                    <a:pt x="5600" y="953"/>
                    <a:pt x="5171" y="449"/>
                    <a:pt x="4667" y="178"/>
                  </a:cubicBezTo>
                  <a:cubicBezTo>
                    <a:pt x="4467" y="57"/>
                    <a:pt x="4246" y="0"/>
                    <a:pt x="4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9" name="Google Shape;6839;p77"/>
            <p:cNvSpPr/>
            <p:nvPr/>
          </p:nvSpPr>
          <p:spPr>
            <a:xfrm flipH="1">
              <a:off x="8034962" y="2894032"/>
              <a:ext cx="94457" cy="189431"/>
            </a:xfrm>
            <a:custGeom>
              <a:avLst/>
              <a:gdLst/>
              <a:ahLst/>
              <a:cxnLst/>
              <a:rect l="l" t="t" r="r" b="b"/>
              <a:pathLst>
                <a:path w="1280" h="2567" extrusionOk="0">
                  <a:moveTo>
                    <a:pt x="850" y="0"/>
                  </a:moveTo>
                  <a:cubicBezTo>
                    <a:pt x="813" y="0"/>
                    <a:pt x="776" y="0"/>
                    <a:pt x="776" y="37"/>
                  </a:cubicBezTo>
                  <a:cubicBezTo>
                    <a:pt x="738" y="112"/>
                    <a:pt x="1" y="1596"/>
                    <a:pt x="38" y="2371"/>
                  </a:cubicBezTo>
                  <a:cubicBezTo>
                    <a:pt x="38" y="2408"/>
                    <a:pt x="38" y="2492"/>
                    <a:pt x="113" y="2530"/>
                  </a:cubicBezTo>
                  <a:cubicBezTo>
                    <a:pt x="150" y="2567"/>
                    <a:pt x="272" y="2567"/>
                    <a:pt x="384" y="2567"/>
                  </a:cubicBezTo>
                  <a:cubicBezTo>
                    <a:pt x="738" y="2567"/>
                    <a:pt x="1168" y="2446"/>
                    <a:pt x="1242" y="2408"/>
                  </a:cubicBezTo>
                  <a:cubicBezTo>
                    <a:pt x="1280" y="2408"/>
                    <a:pt x="1280" y="2371"/>
                    <a:pt x="1280" y="2371"/>
                  </a:cubicBezTo>
                  <a:cubicBezTo>
                    <a:pt x="1280" y="2334"/>
                    <a:pt x="1242" y="2334"/>
                    <a:pt x="1205" y="2334"/>
                  </a:cubicBezTo>
                  <a:cubicBezTo>
                    <a:pt x="1043" y="2385"/>
                    <a:pt x="692" y="2460"/>
                    <a:pt x="427" y="2460"/>
                  </a:cubicBezTo>
                  <a:cubicBezTo>
                    <a:pt x="310" y="2460"/>
                    <a:pt x="210" y="2445"/>
                    <a:pt x="150" y="2408"/>
                  </a:cubicBezTo>
                  <a:cubicBezTo>
                    <a:pt x="150" y="2408"/>
                    <a:pt x="113" y="2371"/>
                    <a:pt x="113" y="2334"/>
                  </a:cubicBezTo>
                  <a:cubicBezTo>
                    <a:pt x="76" y="1633"/>
                    <a:pt x="850" y="112"/>
                    <a:pt x="850" y="75"/>
                  </a:cubicBezTo>
                  <a:lnTo>
                    <a:pt x="850"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0" name="Google Shape;6840;p77"/>
            <p:cNvSpPr/>
            <p:nvPr/>
          </p:nvSpPr>
          <p:spPr>
            <a:xfrm flipH="1">
              <a:off x="7724951" y="1908653"/>
              <a:ext cx="559436" cy="287651"/>
            </a:xfrm>
            <a:custGeom>
              <a:avLst/>
              <a:gdLst/>
              <a:ahLst/>
              <a:cxnLst/>
              <a:rect l="l" t="t" r="r" b="b"/>
              <a:pathLst>
                <a:path w="7581" h="3898" extrusionOk="0">
                  <a:moveTo>
                    <a:pt x="4226" y="1"/>
                  </a:moveTo>
                  <a:cubicBezTo>
                    <a:pt x="4026" y="1"/>
                    <a:pt x="3821" y="40"/>
                    <a:pt x="3613" y="127"/>
                  </a:cubicBezTo>
                  <a:cubicBezTo>
                    <a:pt x="1476" y="1023"/>
                    <a:pt x="1" y="1686"/>
                    <a:pt x="738" y="3823"/>
                  </a:cubicBezTo>
                  <a:cubicBezTo>
                    <a:pt x="738" y="3823"/>
                    <a:pt x="850" y="3897"/>
                    <a:pt x="1063" y="3897"/>
                  </a:cubicBezTo>
                  <a:cubicBezTo>
                    <a:pt x="1539" y="3897"/>
                    <a:pt x="2518" y="3528"/>
                    <a:pt x="3884" y="1144"/>
                  </a:cubicBezTo>
                  <a:cubicBezTo>
                    <a:pt x="3884" y="1144"/>
                    <a:pt x="6150" y="3482"/>
                    <a:pt x="7167" y="3482"/>
                  </a:cubicBezTo>
                  <a:cubicBezTo>
                    <a:pt x="7190" y="3482"/>
                    <a:pt x="7213" y="3480"/>
                    <a:pt x="7235" y="3478"/>
                  </a:cubicBezTo>
                  <a:cubicBezTo>
                    <a:pt x="7580" y="3402"/>
                    <a:pt x="6092" y="1"/>
                    <a:pt x="42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841" name="Google Shape;6841;p77"/>
          <p:cNvGrpSpPr/>
          <p:nvPr/>
        </p:nvGrpSpPr>
        <p:grpSpPr>
          <a:xfrm flipH="1">
            <a:off x="7484969" y="2724150"/>
            <a:ext cx="776475" cy="2007817"/>
            <a:chOff x="996200" y="1830727"/>
            <a:chExt cx="1072581" cy="2773491"/>
          </a:xfrm>
        </p:grpSpPr>
        <p:sp>
          <p:nvSpPr>
            <p:cNvPr id="6842" name="Google Shape;6842;p77"/>
            <p:cNvSpPr/>
            <p:nvPr/>
          </p:nvSpPr>
          <p:spPr>
            <a:xfrm>
              <a:off x="1202371" y="4237024"/>
              <a:ext cx="185761" cy="306867"/>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3" name="Google Shape;6843;p77"/>
            <p:cNvSpPr/>
            <p:nvPr/>
          </p:nvSpPr>
          <p:spPr>
            <a:xfrm>
              <a:off x="1179506" y="4473229"/>
              <a:ext cx="387088" cy="130989"/>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4" name="Google Shape;6844;p77"/>
            <p:cNvSpPr/>
            <p:nvPr/>
          </p:nvSpPr>
          <p:spPr>
            <a:xfrm>
              <a:off x="1423075" y="4508302"/>
              <a:ext cx="126015" cy="50703"/>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5" name="Google Shape;6845;p77"/>
            <p:cNvSpPr/>
            <p:nvPr/>
          </p:nvSpPr>
          <p:spPr>
            <a:xfrm>
              <a:off x="1420621" y="4505847"/>
              <a:ext cx="130924" cy="53158"/>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6" name="Google Shape;6846;p77"/>
            <p:cNvSpPr/>
            <p:nvPr/>
          </p:nvSpPr>
          <p:spPr>
            <a:xfrm>
              <a:off x="1184286" y="4473294"/>
              <a:ext cx="40498" cy="83257"/>
            </a:xfrm>
            <a:custGeom>
              <a:avLst/>
              <a:gdLst/>
              <a:ahLst/>
              <a:cxnLst/>
              <a:rect l="l" t="t" r="r" b="b"/>
              <a:pathLst>
                <a:path w="627" h="1289" extrusionOk="0">
                  <a:moveTo>
                    <a:pt x="197" y="1"/>
                  </a:moveTo>
                  <a:lnTo>
                    <a:pt x="1" y="1289"/>
                  </a:lnTo>
                  <a:lnTo>
                    <a:pt x="626" y="1289"/>
                  </a:lnTo>
                  <a:lnTo>
                    <a:pt x="552"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7" name="Google Shape;6847;p77"/>
            <p:cNvSpPr/>
            <p:nvPr/>
          </p:nvSpPr>
          <p:spPr>
            <a:xfrm>
              <a:off x="1184286" y="4470904"/>
              <a:ext cx="42888" cy="88101"/>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8" name="Google Shape;6848;p77"/>
            <p:cNvSpPr/>
            <p:nvPr/>
          </p:nvSpPr>
          <p:spPr>
            <a:xfrm>
              <a:off x="1184286" y="4556486"/>
              <a:ext cx="367259" cy="4909"/>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9" name="Google Shape;6849;p77"/>
            <p:cNvSpPr/>
            <p:nvPr/>
          </p:nvSpPr>
          <p:spPr>
            <a:xfrm>
              <a:off x="1159613" y="3222380"/>
              <a:ext cx="495018" cy="1198532"/>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0" name="Google Shape;6850;p77"/>
            <p:cNvSpPr/>
            <p:nvPr/>
          </p:nvSpPr>
          <p:spPr>
            <a:xfrm>
              <a:off x="1162025" y="3222380"/>
              <a:ext cx="495018" cy="1198532"/>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51" name="Google Shape;6851;p77"/>
            <p:cNvGrpSpPr/>
            <p:nvPr/>
          </p:nvGrpSpPr>
          <p:grpSpPr>
            <a:xfrm>
              <a:off x="996200" y="2473588"/>
              <a:ext cx="374493" cy="675870"/>
              <a:chOff x="9661064" y="2414696"/>
              <a:chExt cx="337168" cy="608508"/>
            </a:xfrm>
          </p:grpSpPr>
          <p:sp>
            <p:nvSpPr>
              <p:cNvPr id="6852" name="Google Shape;6852;p77"/>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3" name="Google Shape;6853;p77"/>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4" name="Google Shape;6854;p77"/>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5" name="Google Shape;6855;p77"/>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6" name="Google Shape;6856;p77"/>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57" name="Google Shape;6857;p77"/>
            <p:cNvSpPr/>
            <p:nvPr/>
          </p:nvSpPr>
          <p:spPr>
            <a:xfrm>
              <a:off x="1696743" y="4237024"/>
              <a:ext cx="178527" cy="306867"/>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8" name="Google Shape;6858;p77"/>
            <p:cNvSpPr/>
            <p:nvPr/>
          </p:nvSpPr>
          <p:spPr>
            <a:xfrm>
              <a:off x="1699779" y="4473229"/>
              <a:ext cx="369003" cy="130989"/>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9" name="Google Shape;6859;p77"/>
            <p:cNvSpPr/>
            <p:nvPr/>
          </p:nvSpPr>
          <p:spPr>
            <a:xfrm>
              <a:off x="1925844" y="4508302"/>
              <a:ext cx="125498" cy="50703"/>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0" name="Google Shape;6860;p77"/>
            <p:cNvSpPr/>
            <p:nvPr/>
          </p:nvSpPr>
          <p:spPr>
            <a:xfrm>
              <a:off x="1922808" y="4505847"/>
              <a:ext cx="130924" cy="53158"/>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1" name="Google Shape;6861;p77"/>
            <p:cNvSpPr/>
            <p:nvPr/>
          </p:nvSpPr>
          <p:spPr>
            <a:xfrm>
              <a:off x="1699779" y="4473294"/>
              <a:ext cx="30228" cy="83257"/>
            </a:xfrm>
            <a:custGeom>
              <a:avLst/>
              <a:gdLst/>
              <a:ahLst/>
              <a:cxnLst/>
              <a:rect l="l" t="t" r="r" b="b"/>
              <a:pathLst>
                <a:path w="468" h="1289" extrusionOk="0">
                  <a:moveTo>
                    <a:pt x="0" y="1"/>
                  </a:moveTo>
                  <a:lnTo>
                    <a:pt x="38" y="1289"/>
                  </a:lnTo>
                  <a:lnTo>
                    <a:pt x="467" y="1289"/>
                  </a:lnTo>
                  <a:lnTo>
                    <a:pt x="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2" name="Google Shape;6862;p77"/>
            <p:cNvSpPr/>
            <p:nvPr/>
          </p:nvSpPr>
          <p:spPr>
            <a:xfrm>
              <a:off x="1696743" y="4470904"/>
              <a:ext cx="33264" cy="88101"/>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3" name="Google Shape;6863;p77"/>
            <p:cNvSpPr/>
            <p:nvPr/>
          </p:nvSpPr>
          <p:spPr>
            <a:xfrm>
              <a:off x="1702169" y="4556486"/>
              <a:ext cx="353953" cy="4909"/>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4" name="Google Shape;6864;p77"/>
            <p:cNvSpPr/>
            <p:nvPr/>
          </p:nvSpPr>
          <p:spPr>
            <a:xfrm>
              <a:off x="1202371" y="3277798"/>
              <a:ext cx="710878" cy="1128064"/>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5" name="Google Shape;6865;p77"/>
            <p:cNvSpPr/>
            <p:nvPr/>
          </p:nvSpPr>
          <p:spPr>
            <a:xfrm>
              <a:off x="1418231" y="3526792"/>
              <a:ext cx="334059" cy="79103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6" name="Google Shape;6866;p77"/>
            <p:cNvSpPr/>
            <p:nvPr/>
          </p:nvSpPr>
          <p:spPr>
            <a:xfrm>
              <a:off x="1576153" y="3534866"/>
              <a:ext cx="83257" cy="234978"/>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7" name="Google Shape;6867;p77"/>
            <p:cNvSpPr/>
            <p:nvPr/>
          </p:nvSpPr>
          <p:spPr>
            <a:xfrm>
              <a:off x="1634026" y="4307556"/>
              <a:ext cx="273797" cy="17504"/>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8" name="Google Shape;6868;p77"/>
            <p:cNvSpPr/>
            <p:nvPr/>
          </p:nvSpPr>
          <p:spPr>
            <a:xfrm>
              <a:off x="1166847" y="4307556"/>
              <a:ext cx="281612" cy="17504"/>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9" name="Google Shape;6869;p77"/>
            <p:cNvSpPr/>
            <p:nvPr/>
          </p:nvSpPr>
          <p:spPr>
            <a:xfrm>
              <a:off x="1518927" y="2440582"/>
              <a:ext cx="301506" cy="70164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0" name="Google Shape;6870;p77"/>
            <p:cNvSpPr/>
            <p:nvPr/>
          </p:nvSpPr>
          <p:spPr>
            <a:xfrm>
              <a:off x="1383288" y="2373473"/>
              <a:ext cx="208044" cy="218314"/>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1" name="Google Shape;6871;p77"/>
            <p:cNvSpPr/>
            <p:nvPr/>
          </p:nvSpPr>
          <p:spPr>
            <a:xfrm>
              <a:off x="1398337" y="2373473"/>
              <a:ext cx="192995" cy="9772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2" name="Google Shape;6872;p77"/>
            <p:cNvSpPr/>
            <p:nvPr/>
          </p:nvSpPr>
          <p:spPr>
            <a:xfrm>
              <a:off x="1277748" y="2935988"/>
              <a:ext cx="110384" cy="62781"/>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3" name="Google Shape;6873;p77"/>
            <p:cNvSpPr/>
            <p:nvPr/>
          </p:nvSpPr>
          <p:spPr>
            <a:xfrm>
              <a:off x="1166847" y="2453694"/>
              <a:ext cx="693374" cy="1073550"/>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4" name="Google Shape;6874;p77"/>
            <p:cNvSpPr/>
            <p:nvPr/>
          </p:nvSpPr>
          <p:spPr>
            <a:xfrm>
              <a:off x="1196946" y="2491673"/>
              <a:ext cx="183371" cy="311130"/>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5" name="Google Shape;6875;p77"/>
            <p:cNvSpPr/>
            <p:nvPr/>
          </p:nvSpPr>
          <p:spPr>
            <a:xfrm>
              <a:off x="1192166" y="3353174"/>
              <a:ext cx="625231" cy="92880"/>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6" name="Google Shape;6876;p77"/>
            <p:cNvSpPr/>
            <p:nvPr/>
          </p:nvSpPr>
          <p:spPr>
            <a:xfrm>
              <a:off x="1212060" y="3368224"/>
              <a:ext cx="15114" cy="65171"/>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7" name="Google Shape;6877;p77"/>
            <p:cNvSpPr/>
            <p:nvPr/>
          </p:nvSpPr>
          <p:spPr>
            <a:xfrm>
              <a:off x="1250039" y="3385728"/>
              <a:ext cx="12724" cy="77831"/>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8" name="Google Shape;6878;p77"/>
            <p:cNvSpPr/>
            <p:nvPr/>
          </p:nvSpPr>
          <p:spPr>
            <a:xfrm>
              <a:off x="1292797" y="3403232"/>
              <a:ext cx="12143" cy="77831"/>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9" name="Google Shape;6879;p77"/>
            <p:cNvSpPr/>
            <p:nvPr/>
          </p:nvSpPr>
          <p:spPr>
            <a:xfrm>
              <a:off x="1342854" y="3420671"/>
              <a:ext cx="15179" cy="77831"/>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0" name="Google Shape;6880;p77"/>
            <p:cNvSpPr/>
            <p:nvPr/>
          </p:nvSpPr>
          <p:spPr>
            <a:xfrm>
              <a:off x="1403182" y="3430941"/>
              <a:ext cx="12724" cy="77831"/>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1" name="Google Shape;6881;p77"/>
            <p:cNvSpPr/>
            <p:nvPr/>
          </p:nvSpPr>
          <p:spPr>
            <a:xfrm>
              <a:off x="1458600" y="3438175"/>
              <a:ext cx="12143" cy="78412"/>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2" name="Google Shape;6882;p77"/>
            <p:cNvSpPr/>
            <p:nvPr/>
          </p:nvSpPr>
          <p:spPr>
            <a:xfrm>
              <a:off x="1521317" y="3441210"/>
              <a:ext cx="12724" cy="77831"/>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3" name="Google Shape;6883;p77"/>
            <p:cNvSpPr/>
            <p:nvPr/>
          </p:nvSpPr>
          <p:spPr>
            <a:xfrm>
              <a:off x="1752226" y="3423125"/>
              <a:ext cx="15114" cy="75377"/>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4" name="Google Shape;6884;p77"/>
            <p:cNvSpPr/>
            <p:nvPr/>
          </p:nvSpPr>
          <p:spPr>
            <a:xfrm>
              <a:off x="1704623" y="3433330"/>
              <a:ext cx="15114" cy="83257"/>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5" name="Google Shape;6885;p77"/>
            <p:cNvSpPr/>
            <p:nvPr/>
          </p:nvSpPr>
          <p:spPr>
            <a:xfrm>
              <a:off x="1641906" y="3438175"/>
              <a:ext cx="15114" cy="88101"/>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6" name="Google Shape;6886;p77"/>
            <p:cNvSpPr/>
            <p:nvPr/>
          </p:nvSpPr>
          <p:spPr>
            <a:xfrm>
              <a:off x="1591268" y="3441210"/>
              <a:ext cx="12724" cy="85065"/>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7" name="Google Shape;6887;p77"/>
            <p:cNvSpPr/>
            <p:nvPr/>
          </p:nvSpPr>
          <p:spPr>
            <a:xfrm>
              <a:off x="1365203" y="3001546"/>
              <a:ext cx="118200" cy="103861"/>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8" name="Google Shape;6888;p77"/>
            <p:cNvSpPr/>
            <p:nvPr/>
          </p:nvSpPr>
          <p:spPr>
            <a:xfrm>
              <a:off x="1184286" y="1961131"/>
              <a:ext cx="173747" cy="352145"/>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9" name="Google Shape;6889;p77"/>
            <p:cNvSpPr/>
            <p:nvPr/>
          </p:nvSpPr>
          <p:spPr>
            <a:xfrm>
              <a:off x="1454272" y="1880975"/>
              <a:ext cx="275735" cy="223611"/>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0" name="Google Shape;6890;p77"/>
            <p:cNvSpPr/>
            <p:nvPr/>
          </p:nvSpPr>
          <p:spPr>
            <a:xfrm>
              <a:off x="1282592" y="1923410"/>
              <a:ext cx="477514" cy="485458"/>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1" name="Google Shape;6891;p77"/>
            <p:cNvSpPr/>
            <p:nvPr/>
          </p:nvSpPr>
          <p:spPr>
            <a:xfrm>
              <a:off x="1250039" y="2162264"/>
              <a:ext cx="110384" cy="105992"/>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2" name="Google Shape;6892;p77"/>
            <p:cNvSpPr/>
            <p:nvPr/>
          </p:nvSpPr>
          <p:spPr>
            <a:xfrm>
              <a:off x="1277748" y="2202310"/>
              <a:ext cx="22348" cy="38044"/>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3" name="Google Shape;6893;p77"/>
            <p:cNvSpPr/>
            <p:nvPr/>
          </p:nvSpPr>
          <p:spPr>
            <a:xfrm>
              <a:off x="1594239" y="2222785"/>
              <a:ext cx="105605" cy="45923"/>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4" name="Google Shape;6894;p77"/>
            <p:cNvSpPr/>
            <p:nvPr/>
          </p:nvSpPr>
          <p:spPr>
            <a:xfrm>
              <a:off x="1634026" y="2128677"/>
              <a:ext cx="45342" cy="74214"/>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5" name="Google Shape;6895;p77"/>
            <p:cNvSpPr/>
            <p:nvPr/>
          </p:nvSpPr>
          <p:spPr>
            <a:xfrm>
              <a:off x="1694353" y="2109430"/>
              <a:ext cx="27774" cy="36106"/>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6" name="Google Shape;6896;p77"/>
            <p:cNvSpPr/>
            <p:nvPr/>
          </p:nvSpPr>
          <p:spPr>
            <a:xfrm>
              <a:off x="1506267" y="2145019"/>
              <a:ext cx="30164" cy="37462"/>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7" name="Google Shape;6897;p77"/>
            <p:cNvSpPr/>
            <p:nvPr/>
          </p:nvSpPr>
          <p:spPr>
            <a:xfrm>
              <a:off x="1284988" y="1830727"/>
              <a:ext cx="418220" cy="200020"/>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8" name="Google Shape;6898;p77"/>
            <p:cNvSpPr/>
            <p:nvPr/>
          </p:nvSpPr>
          <p:spPr>
            <a:xfrm>
              <a:off x="1235054" y="1948988"/>
              <a:ext cx="140031" cy="222965"/>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9" name="Google Shape;6899;p77"/>
            <p:cNvSpPr/>
            <p:nvPr/>
          </p:nvSpPr>
          <p:spPr>
            <a:xfrm>
              <a:off x="1197246" y="2491673"/>
              <a:ext cx="183371" cy="311130"/>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0" name="Google Shape;6900;p77"/>
            <p:cNvSpPr/>
            <p:nvPr/>
          </p:nvSpPr>
          <p:spPr>
            <a:xfrm>
              <a:off x="1202371" y="2466806"/>
              <a:ext cx="434174" cy="75822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01" name="Google Shape;6901;p77"/>
            <p:cNvGrpSpPr/>
            <p:nvPr/>
          </p:nvGrpSpPr>
          <p:grpSpPr>
            <a:xfrm>
              <a:off x="1403182" y="2847951"/>
              <a:ext cx="251449" cy="251449"/>
              <a:chOff x="10027483" y="2751748"/>
              <a:chExt cx="226388" cy="226388"/>
            </a:xfrm>
          </p:grpSpPr>
          <p:sp>
            <p:nvSpPr>
              <p:cNvPr id="6902" name="Google Shape;6902;p77"/>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3" name="Google Shape;6903;p77"/>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4" name="Google Shape;6904;p77"/>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5" name="Google Shape;6905;p77"/>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6" name="Google Shape;6906;p77"/>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7" name="Google Shape;6907;p77"/>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8" name="Google Shape;6908;p77"/>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9" name="Google Shape;6909;p77"/>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0" name="Google Shape;6910;p77"/>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1" name="Google Shape;6911;p77"/>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12" name="Google Shape;6912;p77"/>
            <p:cNvSpPr/>
            <p:nvPr/>
          </p:nvSpPr>
          <p:spPr>
            <a:xfrm>
              <a:off x="1111945" y="2511825"/>
              <a:ext cx="399166" cy="678453"/>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3" name="Google Shape;6913;p77"/>
            <p:cNvSpPr/>
            <p:nvPr/>
          </p:nvSpPr>
          <p:spPr>
            <a:xfrm>
              <a:off x="1392912" y="2800349"/>
              <a:ext cx="88101" cy="173683"/>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14" name="Google Shape;6914;p77"/>
            <p:cNvGrpSpPr/>
            <p:nvPr/>
          </p:nvGrpSpPr>
          <p:grpSpPr>
            <a:xfrm rot="-507861">
              <a:off x="1352433" y="2059882"/>
              <a:ext cx="434173" cy="162318"/>
              <a:chOff x="700350" y="-1333675"/>
              <a:chExt cx="182750" cy="68325"/>
            </a:xfrm>
          </p:grpSpPr>
          <p:sp>
            <p:nvSpPr>
              <p:cNvPr id="6915" name="Google Shape;6915;p77"/>
              <p:cNvSpPr/>
              <p:nvPr/>
            </p:nvSpPr>
            <p:spPr>
              <a:xfrm>
                <a:off x="744925" y="-1330475"/>
                <a:ext cx="66300" cy="65125"/>
              </a:xfrm>
              <a:custGeom>
                <a:avLst/>
                <a:gdLst/>
                <a:ahLst/>
                <a:cxnLst/>
                <a:rect l="l" t="t" r="r" b="b"/>
                <a:pathLst>
                  <a:path w="2652" h="2605" extrusionOk="0">
                    <a:moveTo>
                      <a:pt x="1326" y="159"/>
                    </a:moveTo>
                    <a:cubicBezTo>
                      <a:pt x="1905" y="159"/>
                      <a:pt x="2418" y="626"/>
                      <a:pt x="2455" y="1242"/>
                    </a:cubicBezTo>
                    <a:cubicBezTo>
                      <a:pt x="2493" y="1867"/>
                      <a:pt x="1989" y="2409"/>
                      <a:pt x="1363" y="2446"/>
                    </a:cubicBezTo>
                    <a:cubicBezTo>
                      <a:pt x="1337" y="2448"/>
                      <a:pt x="1311" y="2449"/>
                      <a:pt x="1284" y="2449"/>
                    </a:cubicBezTo>
                    <a:cubicBezTo>
                      <a:pt x="693" y="2449"/>
                      <a:pt x="197" y="1953"/>
                      <a:pt x="197" y="1363"/>
                    </a:cubicBezTo>
                    <a:cubicBezTo>
                      <a:pt x="159" y="1046"/>
                      <a:pt x="271" y="775"/>
                      <a:pt x="467" y="542"/>
                    </a:cubicBezTo>
                    <a:cubicBezTo>
                      <a:pt x="663" y="309"/>
                      <a:pt x="971" y="197"/>
                      <a:pt x="1251" y="159"/>
                    </a:cubicBezTo>
                    <a:close/>
                    <a:moveTo>
                      <a:pt x="1251" y="1"/>
                    </a:moveTo>
                    <a:cubicBezTo>
                      <a:pt x="897" y="38"/>
                      <a:pt x="589" y="197"/>
                      <a:pt x="355" y="430"/>
                    </a:cubicBezTo>
                    <a:cubicBezTo>
                      <a:pt x="122" y="701"/>
                      <a:pt x="1" y="1009"/>
                      <a:pt x="38" y="1363"/>
                    </a:cubicBezTo>
                    <a:cubicBezTo>
                      <a:pt x="38" y="2063"/>
                      <a:pt x="626" y="2605"/>
                      <a:pt x="1326" y="2605"/>
                    </a:cubicBezTo>
                    <a:lnTo>
                      <a:pt x="1363" y="2605"/>
                    </a:lnTo>
                    <a:cubicBezTo>
                      <a:pt x="2101" y="2567"/>
                      <a:pt x="2651" y="1942"/>
                      <a:pt x="2605" y="1242"/>
                    </a:cubicBezTo>
                    <a:cubicBezTo>
                      <a:pt x="2567" y="542"/>
                      <a:pt x="1989" y="1"/>
                      <a:pt x="1251"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6" name="Google Shape;6916;p77"/>
              <p:cNvSpPr/>
              <p:nvPr/>
            </p:nvSpPr>
            <p:spPr>
              <a:xfrm>
                <a:off x="825675" y="-1333675"/>
                <a:ext cx="57425" cy="64375"/>
              </a:xfrm>
              <a:custGeom>
                <a:avLst/>
                <a:gdLst/>
                <a:ahLst/>
                <a:cxnLst/>
                <a:rect l="l" t="t" r="r" b="b"/>
                <a:pathLst>
                  <a:path w="2297" h="2575" extrusionOk="0">
                    <a:moveTo>
                      <a:pt x="1167" y="129"/>
                    </a:moveTo>
                    <a:cubicBezTo>
                      <a:pt x="1400" y="129"/>
                      <a:pt x="1596" y="203"/>
                      <a:pt x="1755" y="362"/>
                    </a:cubicBezTo>
                    <a:cubicBezTo>
                      <a:pt x="1988" y="595"/>
                      <a:pt x="2138" y="903"/>
                      <a:pt x="2138" y="1221"/>
                    </a:cubicBezTo>
                    <a:cubicBezTo>
                      <a:pt x="2175" y="1837"/>
                      <a:pt x="1755" y="2387"/>
                      <a:pt x="1204" y="2425"/>
                    </a:cubicBezTo>
                    <a:cubicBezTo>
                      <a:pt x="971" y="2425"/>
                      <a:pt x="738" y="2341"/>
                      <a:pt x="542" y="2191"/>
                    </a:cubicBezTo>
                    <a:cubicBezTo>
                      <a:pt x="355" y="1995"/>
                      <a:pt x="196" y="1687"/>
                      <a:pt x="196" y="1333"/>
                    </a:cubicBezTo>
                    <a:cubicBezTo>
                      <a:pt x="159" y="707"/>
                      <a:pt x="588" y="166"/>
                      <a:pt x="1130" y="129"/>
                    </a:cubicBezTo>
                    <a:close/>
                    <a:moveTo>
                      <a:pt x="1227" y="1"/>
                    </a:moveTo>
                    <a:cubicBezTo>
                      <a:pt x="1195" y="1"/>
                      <a:pt x="1163" y="3"/>
                      <a:pt x="1130" y="7"/>
                    </a:cubicBezTo>
                    <a:cubicBezTo>
                      <a:pt x="504" y="7"/>
                      <a:pt x="0" y="633"/>
                      <a:pt x="38" y="1333"/>
                    </a:cubicBezTo>
                    <a:cubicBezTo>
                      <a:pt x="75" y="1725"/>
                      <a:pt x="234" y="2070"/>
                      <a:pt x="467" y="2303"/>
                    </a:cubicBezTo>
                    <a:cubicBezTo>
                      <a:pt x="663" y="2462"/>
                      <a:pt x="896" y="2574"/>
                      <a:pt x="1167" y="2574"/>
                    </a:cubicBezTo>
                    <a:lnTo>
                      <a:pt x="1204" y="2574"/>
                    </a:lnTo>
                    <a:cubicBezTo>
                      <a:pt x="1830" y="2537"/>
                      <a:pt x="2296" y="1921"/>
                      <a:pt x="2296" y="1221"/>
                    </a:cubicBezTo>
                    <a:cubicBezTo>
                      <a:pt x="2259" y="866"/>
                      <a:pt x="2100" y="521"/>
                      <a:pt x="1867" y="287"/>
                    </a:cubicBezTo>
                    <a:cubicBezTo>
                      <a:pt x="1662" y="115"/>
                      <a:pt x="1457" y="1"/>
                      <a:pt x="1227"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7" name="Google Shape;6917;p77"/>
              <p:cNvSpPr/>
              <p:nvPr/>
            </p:nvSpPr>
            <p:spPr>
              <a:xfrm>
                <a:off x="807225" y="-1304400"/>
                <a:ext cx="22425" cy="7100"/>
              </a:xfrm>
              <a:custGeom>
                <a:avLst/>
                <a:gdLst/>
                <a:ahLst/>
                <a:cxnLst/>
                <a:rect l="l" t="t" r="r" b="b"/>
                <a:pathLst>
                  <a:path w="897" h="284" extrusionOk="0">
                    <a:moveTo>
                      <a:pt x="480" y="0"/>
                    </a:moveTo>
                    <a:cubicBezTo>
                      <a:pt x="314" y="0"/>
                      <a:pt x="145" y="40"/>
                      <a:pt x="1" y="124"/>
                    </a:cubicBezTo>
                    <a:lnTo>
                      <a:pt x="75" y="283"/>
                    </a:lnTo>
                    <a:cubicBezTo>
                      <a:pt x="202" y="197"/>
                      <a:pt x="340" y="157"/>
                      <a:pt x="477" y="157"/>
                    </a:cubicBezTo>
                    <a:cubicBezTo>
                      <a:pt x="592" y="157"/>
                      <a:pt x="706" y="185"/>
                      <a:pt x="813" y="236"/>
                    </a:cubicBezTo>
                    <a:lnTo>
                      <a:pt x="897" y="87"/>
                    </a:lnTo>
                    <a:cubicBezTo>
                      <a:pt x="771" y="30"/>
                      <a:pt x="626" y="0"/>
                      <a:pt x="48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8" name="Google Shape;6918;p77"/>
              <p:cNvSpPr/>
              <p:nvPr/>
            </p:nvSpPr>
            <p:spPr>
              <a:xfrm>
                <a:off x="700350" y="-1312025"/>
                <a:ext cx="48575" cy="6775"/>
              </a:xfrm>
              <a:custGeom>
                <a:avLst/>
                <a:gdLst/>
                <a:ahLst/>
                <a:cxnLst/>
                <a:rect l="l" t="t" r="r" b="b"/>
                <a:pathLst>
                  <a:path w="1943" h="271" extrusionOk="0">
                    <a:moveTo>
                      <a:pt x="1" y="0"/>
                    </a:moveTo>
                    <a:lnTo>
                      <a:pt x="1" y="121"/>
                    </a:lnTo>
                    <a:lnTo>
                      <a:pt x="1942" y="271"/>
                    </a:lnTo>
                    <a:lnTo>
                      <a:pt x="1942" y="121"/>
                    </a:lnTo>
                    <a:lnTo>
                      <a:pt x="1"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19" name="Google Shape;6919;p77"/>
            <p:cNvSpPr/>
            <p:nvPr/>
          </p:nvSpPr>
          <p:spPr>
            <a:xfrm>
              <a:off x="1093887" y="1837126"/>
              <a:ext cx="211052" cy="234973"/>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0" name="Google Shape;1172;p37"/>
          <p:cNvGrpSpPr/>
          <p:nvPr/>
        </p:nvGrpSpPr>
        <p:grpSpPr>
          <a:xfrm>
            <a:off x="274846" y="738175"/>
            <a:ext cx="2209900" cy="1574725"/>
            <a:chOff x="768813" y="1283325"/>
            <a:chExt cx="2209900" cy="1574725"/>
          </a:xfrm>
        </p:grpSpPr>
        <p:sp>
          <p:nvSpPr>
            <p:cNvPr id="251" name="Google Shape;1173;p37"/>
            <p:cNvSpPr/>
            <p:nvPr/>
          </p:nvSpPr>
          <p:spPr>
            <a:xfrm>
              <a:off x="768813" y="1706650"/>
              <a:ext cx="2087700" cy="1151400"/>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52" name="Google Shape;1174;p37"/>
            <p:cNvSpPr/>
            <p:nvPr/>
          </p:nvSpPr>
          <p:spPr>
            <a:xfrm>
              <a:off x="2210512" y="1283325"/>
              <a:ext cx="768201" cy="861643"/>
            </a:xfrm>
            <a:custGeom>
              <a:avLst/>
              <a:gdLst/>
              <a:ahLst/>
              <a:cxnLst/>
              <a:rect l="l" t="t" r="r" b="b"/>
              <a:pathLst>
                <a:path w="37053" h="41560" extrusionOk="0">
                  <a:moveTo>
                    <a:pt x="18527" y="0"/>
                  </a:moveTo>
                  <a:cubicBezTo>
                    <a:pt x="17848" y="0"/>
                    <a:pt x="17170" y="176"/>
                    <a:pt x="16562" y="527"/>
                  </a:cubicBezTo>
                  <a:lnTo>
                    <a:pt x="1965" y="8945"/>
                  </a:lnTo>
                  <a:cubicBezTo>
                    <a:pt x="751" y="9647"/>
                    <a:pt x="1" y="10945"/>
                    <a:pt x="1" y="12350"/>
                  </a:cubicBezTo>
                  <a:lnTo>
                    <a:pt x="1" y="29209"/>
                  </a:lnTo>
                  <a:cubicBezTo>
                    <a:pt x="1" y="30602"/>
                    <a:pt x="751" y="31900"/>
                    <a:pt x="1965" y="32603"/>
                  </a:cubicBezTo>
                  <a:lnTo>
                    <a:pt x="16562" y="41032"/>
                  </a:lnTo>
                  <a:cubicBezTo>
                    <a:pt x="17170" y="41383"/>
                    <a:pt x="17848" y="41559"/>
                    <a:pt x="18527" y="41559"/>
                  </a:cubicBezTo>
                  <a:cubicBezTo>
                    <a:pt x="19206" y="41559"/>
                    <a:pt x="19884" y="41383"/>
                    <a:pt x="20492" y="41032"/>
                  </a:cubicBezTo>
                  <a:lnTo>
                    <a:pt x="35089" y="32603"/>
                  </a:lnTo>
                  <a:cubicBezTo>
                    <a:pt x="36303" y="31900"/>
                    <a:pt x="37053" y="30602"/>
                    <a:pt x="37053" y="29209"/>
                  </a:cubicBezTo>
                  <a:lnTo>
                    <a:pt x="37053" y="12350"/>
                  </a:lnTo>
                  <a:cubicBezTo>
                    <a:pt x="37053" y="10945"/>
                    <a:pt x="36303" y="9647"/>
                    <a:pt x="35089" y="8945"/>
                  </a:cubicBezTo>
                  <a:lnTo>
                    <a:pt x="20492" y="527"/>
                  </a:lnTo>
                  <a:cubicBezTo>
                    <a:pt x="19884" y="176"/>
                    <a:pt x="19206" y="0"/>
                    <a:pt x="1852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53" name="Google Shape;1175;p37"/>
            <p:cNvSpPr/>
            <p:nvPr/>
          </p:nvSpPr>
          <p:spPr>
            <a:xfrm>
              <a:off x="2314196" y="1402808"/>
              <a:ext cx="560856" cy="622680"/>
            </a:xfrm>
            <a:custGeom>
              <a:avLst/>
              <a:gdLst/>
              <a:ahLst/>
              <a:cxnLst/>
              <a:rect l="l" t="t" r="r" b="b"/>
              <a:pathLst>
                <a:path w="27052" h="30034" extrusionOk="0">
                  <a:moveTo>
                    <a:pt x="13526" y="0"/>
                  </a:moveTo>
                  <a:cubicBezTo>
                    <a:pt x="12847" y="0"/>
                    <a:pt x="12169" y="176"/>
                    <a:pt x="11561" y="527"/>
                  </a:cubicBezTo>
                  <a:lnTo>
                    <a:pt x="1965" y="6075"/>
                  </a:lnTo>
                  <a:cubicBezTo>
                    <a:pt x="751" y="6778"/>
                    <a:pt x="0" y="8064"/>
                    <a:pt x="0" y="9468"/>
                  </a:cubicBezTo>
                  <a:lnTo>
                    <a:pt x="0" y="20553"/>
                  </a:lnTo>
                  <a:cubicBezTo>
                    <a:pt x="0" y="21958"/>
                    <a:pt x="751" y="23256"/>
                    <a:pt x="1965" y="23958"/>
                  </a:cubicBezTo>
                  <a:lnTo>
                    <a:pt x="11561" y="29507"/>
                  </a:lnTo>
                  <a:cubicBezTo>
                    <a:pt x="12169" y="29858"/>
                    <a:pt x="12847" y="30033"/>
                    <a:pt x="13526" y="30033"/>
                  </a:cubicBezTo>
                  <a:cubicBezTo>
                    <a:pt x="14205" y="30033"/>
                    <a:pt x="14883" y="29858"/>
                    <a:pt x="15491" y="29507"/>
                  </a:cubicBezTo>
                  <a:lnTo>
                    <a:pt x="25087" y="23958"/>
                  </a:lnTo>
                  <a:cubicBezTo>
                    <a:pt x="26301" y="23256"/>
                    <a:pt x="27051" y="21958"/>
                    <a:pt x="27051" y="20553"/>
                  </a:cubicBezTo>
                  <a:lnTo>
                    <a:pt x="27051" y="9468"/>
                  </a:lnTo>
                  <a:cubicBezTo>
                    <a:pt x="27051" y="8064"/>
                    <a:pt x="26301" y="6778"/>
                    <a:pt x="25087" y="6075"/>
                  </a:cubicBezTo>
                  <a:lnTo>
                    <a:pt x="15491" y="527"/>
                  </a:lnTo>
                  <a:cubicBezTo>
                    <a:pt x="14883"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1</a:t>
              </a:r>
              <a:endParaRPr sz="2800" b="1" dirty="0">
                <a:solidFill>
                  <a:srgbClr val="434343"/>
                </a:solidFill>
                <a:latin typeface="Arvo"/>
              </a:endParaRPr>
            </a:p>
          </p:txBody>
        </p:sp>
        <p:sp>
          <p:nvSpPr>
            <p:cNvPr id="256" name="Google Shape;1178;p37"/>
            <p:cNvSpPr txBox="1"/>
            <p:nvPr/>
          </p:nvSpPr>
          <p:spPr>
            <a:xfrm>
              <a:off x="921206" y="2145025"/>
              <a:ext cx="1667098"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dapat menyebutkan alat dan bahan</a:t>
              </a:r>
              <a:endParaRPr sz="1800" b="1" dirty="0">
                <a:solidFill>
                  <a:srgbClr val="434343"/>
                </a:solidFill>
                <a:latin typeface="Arvo"/>
                <a:ea typeface="Fira Sans Extra Condensed Medium"/>
                <a:cs typeface="Fira Sans Extra Condensed Medium"/>
                <a:sym typeface="Fira Sans Extra Condensed Medium"/>
              </a:endParaRPr>
            </a:p>
          </p:txBody>
        </p:sp>
      </p:grpSp>
      <p:grpSp>
        <p:nvGrpSpPr>
          <p:cNvPr id="262" name="Google Shape;1184;p37"/>
          <p:cNvGrpSpPr/>
          <p:nvPr/>
        </p:nvGrpSpPr>
        <p:grpSpPr>
          <a:xfrm>
            <a:off x="2631795" y="2575476"/>
            <a:ext cx="2340620" cy="1704881"/>
            <a:chOff x="3473227" y="3032136"/>
            <a:chExt cx="2203687" cy="1574714"/>
          </a:xfrm>
        </p:grpSpPr>
        <p:sp>
          <p:nvSpPr>
            <p:cNvPr id="263" name="Google Shape;1185;p37"/>
            <p:cNvSpPr/>
            <p:nvPr/>
          </p:nvSpPr>
          <p:spPr>
            <a:xfrm>
              <a:off x="3473227" y="3455450"/>
              <a:ext cx="2087700" cy="11514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latin typeface="Arvo"/>
              </a:endParaRPr>
            </a:p>
          </p:txBody>
        </p:sp>
        <p:sp>
          <p:nvSpPr>
            <p:cNvPr id="264" name="Google Shape;1186;p37"/>
            <p:cNvSpPr/>
            <p:nvPr/>
          </p:nvSpPr>
          <p:spPr>
            <a:xfrm>
              <a:off x="4908713" y="3032136"/>
              <a:ext cx="768201" cy="861643"/>
            </a:xfrm>
            <a:custGeom>
              <a:avLst/>
              <a:gdLst/>
              <a:ahLst/>
              <a:cxnLst/>
              <a:rect l="l" t="t" r="r" b="b"/>
              <a:pathLst>
                <a:path w="37053" h="41560" extrusionOk="0">
                  <a:moveTo>
                    <a:pt x="18526" y="0"/>
                  </a:moveTo>
                  <a:cubicBezTo>
                    <a:pt x="17848" y="0"/>
                    <a:pt x="17169" y="176"/>
                    <a:pt x="16562" y="527"/>
                  </a:cubicBezTo>
                  <a:lnTo>
                    <a:pt x="1965" y="8945"/>
                  </a:lnTo>
                  <a:cubicBezTo>
                    <a:pt x="750" y="9647"/>
                    <a:pt x="0" y="10945"/>
                    <a:pt x="0" y="12350"/>
                  </a:cubicBezTo>
                  <a:lnTo>
                    <a:pt x="0" y="29209"/>
                  </a:lnTo>
                  <a:cubicBezTo>
                    <a:pt x="0" y="30602"/>
                    <a:pt x="750" y="31900"/>
                    <a:pt x="1965" y="32603"/>
                  </a:cubicBezTo>
                  <a:lnTo>
                    <a:pt x="16562" y="41032"/>
                  </a:lnTo>
                  <a:cubicBezTo>
                    <a:pt x="17169" y="41383"/>
                    <a:pt x="17848" y="41559"/>
                    <a:pt x="18526" y="41559"/>
                  </a:cubicBezTo>
                  <a:cubicBezTo>
                    <a:pt x="19205" y="41559"/>
                    <a:pt x="19884" y="41383"/>
                    <a:pt x="20491" y="41032"/>
                  </a:cubicBezTo>
                  <a:lnTo>
                    <a:pt x="35088" y="32603"/>
                  </a:lnTo>
                  <a:cubicBezTo>
                    <a:pt x="36302" y="31900"/>
                    <a:pt x="37052" y="30602"/>
                    <a:pt x="37052" y="29209"/>
                  </a:cubicBezTo>
                  <a:lnTo>
                    <a:pt x="37052" y="12350"/>
                  </a:lnTo>
                  <a:cubicBezTo>
                    <a:pt x="37052" y="10945"/>
                    <a:pt x="36302" y="9647"/>
                    <a:pt x="35088" y="8945"/>
                  </a:cubicBezTo>
                  <a:lnTo>
                    <a:pt x="20491" y="527"/>
                  </a:lnTo>
                  <a:cubicBezTo>
                    <a:pt x="19884" y="176"/>
                    <a:pt x="19205" y="0"/>
                    <a:pt x="18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65" name="Google Shape;1187;p37"/>
            <p:cNvSpPr/>
            <p:nvPr/>
          </p:nvSpPr>
          <p:spPr>
            <a:xfrm>
              <a:off x="5012379" y="3151622"/>
              <a:ext cx="560856" cy="622680"/>
            </a:xfrm>
            <a:custGeom>
              <a:avLst/>
              <a:gdLst/>
              <a:ahLst/>
              <a:cxnLst/>
              <a:rect l="l" t="t" r="r" b="b"/>
              <a:pathLst>
                <a:path w="27052" h="30034" extrusionOk="0">
                  <a:moveTo>
                    <a:pt x="13526" y="0"/>
                  </a:moveTo>
                  <a:cubicBezTo>
                    <a:pt x="12848" y="0"/>
                    <a:pt x="12169" y="176"/>
                    <a:pt x="11562" y="527"/>
                  </a:cubicBezTo>
                  <a:lnTo>
                    <a:pt x="1965" y="6075"/>
                  </a:lnTo>
                  <a:cubicBezTo>
                    <a:pt x="739" y="6778"/>
                    <a:pt x="1" y="8064"/>
                    <a:pt x="1" y="9468"/>
                  </a:cubicBezTo>
                  <a:lnTo>
                    <a:pt x="1" y="20553"/>
                  </a:lnTo>
                  <a:cubicBezTo>
                    <a:pt x="1" y="21958"/>
                    <a:pt x="739" y="23256"/>
                    <a:pt x="1965" y="23958"/>
                  </a:cubicBezTo>
                  <a:lnTo>
                    <a:pt x="11562" y="29507"/>
                  </a:lnTo>
                  <a:cubicBezTo>
                    <a:pt x="12169" y="29858"/>
                    <a:pt x="12848" y="30033"/>
                    <a:pt x="13526" y="30033"/>
                  </a:cubicBezTo>
                  <a:cubicBezTo>
                    <a:pt x="14205" y="30033"/>
                    <a:pt x="14884" y="29858"/>
                    <a:pt x="15491" y="29507"/>
                  </a:cubicBezTo>
                  <a:lnTo>
                    <a:pt x="25087" y="23958"/>
                  </a:lnTo>
                  <a:cubicBezTo>
                    <a:pt x="26302" y="23256"/>
                    <a:pt x="27052" y="21958"/>
                    <a:pt x="27052" y="20553"/>
                  </a:cubicBezTo>
                  <a:lnTo>
                    <a:pt x="27052" y="9468"/>
                  </a:lnTo>
                  <a:cubicBezTo>
                    <a:pt x="27052" y="8064"/>
                    <a:pt x="26302" y="6778"/>
                    <a:pt x="25087" y="6075"/>
                  </a:cubicBezTo>
                  <a:lnTo>
                    <a:pt x="15491" y="527"/>
                  </a:lnTo>
                  <a:cubicBezTo>
                    <a:pt x="14884"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5</a:t>
              </a:r>
              <a:endParaRPr sz="2800" b="1" dirty="0">
                <a:solidFill>
                  <a:srgbClr val="434343"/>
                </a:solidFill>
                <a:latin typeface="Arvo"/>
              </a:endParaRPr>
            </a:p>
          </p:txBody>
        </p:sp>
        <p:grpSp>
          <p:nvGrpSpPr>
            <p:cNvPr id="266" name="Google Shape;1188;p37"/>
            <p:cNvGrpSpPr/>
            <p:nvPr/>
          </p:nvGrpSpPr>
          <p:grpSpPr>
            <a:xfrm>
              <a:off x="3538956" y="3893825"/>
              <a:ext cx="2096450" cy="636350"/>
              <a:chOff x="5055785" y="3658300"/>
              <a:chExt cx="4037847" cy="636350"/>
            </a:xfrm>
          </p:grpSpPr>
          <p:sp>
            <p:nvSpPr>
              <p:cNvPr id="267" name="Google Shape;1189;p37"/>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rgbClr val="434343"/>
                  </a:solidFill>
                  <a:latin typeface="Arvo"/>
                  <a:ea typeface="Roboto"/>
                  <a:cs typeface="Roboto"/>
                  <a:sym typeface="Roboto"/>
                </a:endParaRPr>
              </a:p>
            </p:txBody>
          </p:sp>
          <p:sp>
            <p:nvSpPr>
              <p:cNvPr id="268" name="Google Shape;1190;p37"/>
              <p:cNvSpPr txBox="1"/>
              <p:nvPr/>
            </p:nvSpPr>
            <p:spPr>
              <a:xfrm>
                <a:off x="5055785" y="3658300"/>
                <a:ext cx="4037847"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mampu menceritakan langkah-langkah pembuatan</a:t>
                </a:r>
                <a:endParaRPr sz="1800" b="1" dirty="0">
                  <a:solidFill>
                    <a:srgbClr val="434343"/>
                  </a:solidFill>
                  <a:latin typeface="Arvo"/>
                  <a:ea typeface="Fira Sans Extra Condensed Medium"/>
                  <a:cs typeface="Fira Sans Extra Condensed Medium"/>
                  <a:sym typeface="Fira Sans Extra Condensed Medium"/>
                </a:endParaRPr>
              </a:p>
            </p:txBody>
          </p:sp>
        </p:grpSp>
      </p:grpSp>
      <p:grpSp>
        <p:nvGrpSpPr>
          <p:cNvPr id="277" name="Google Shape;1199;p37"/>
          <p:cNvGrpSpPr/>
          <p:nvPr/>
        </p:nvGrpSpPr>
        <p:grpSpPr>
          <a:xfrm>
            <a:off x="5176531" y="590549"/>
            <a:ext cx="3316541" cy="1701927"/>
            <a:chOff x="6198203" y="1204122"/>
            <a:chExt cx="2727268" cy="1612263"/>
          </a:xfrm>
        </p:grpSpPr>
        <p:sp>
          <p:nvSpPr>
            <p:cNvPr id="278" name="Google Shape;1200;p37"/>
            <p:cNvSpPr/>
            <p:nvPr/>
          </p:nvSpPr>
          <p:spPr>
            <a:xfrm>
              <a:off x="6198203" y="1381130"/>
              <a:ext cx="2727268" cy="1434819"/>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79" name="Google Shape;1201;p37"/>
            <p:cNvSpPr/>
            <p:nvPr/>
          </p:nvSpPr>
          <p:spPr>
            <a:xfrm>
              <a:off x="8240003" y="1204122"/>
              <a:ext cx="575751" cy="842912"/>
            </a:xfrm>
            <a:custGeom>
              <a:avLst/>
              <a:gdLst/>
              <a:ahLst/>
              <a:cxnLst/>
              <a:rect l="l" t="t" r="r" b="b"/>
              <a:pathLst>
                <a:path w="37054" h="41560" extrusionOk="0">
                  <a:moveTo>
                    <a:pt x="18527" y="0"/>
                  </a:moveTo>
                  <a:cubicBezTo>
                    <a:pt x="17848" y="0"/>
                    <a:pt x="17170" y="176"/>
                    <a:pt x="16562" y="527"/>
                  </a:cubicBezTo>
                  <a:lnTo>
                    <a:pt x="1965" y="8945"/>
                  </a:lnTo>
                  <a:cubicBezTo>
                    <a:pt x="751" y="9647"/>
                    <a:pt x="1" y="10945"/>
                    <a:pt x="1" y="12350"/>
                  </a:cubicBezTo>
                  <a:lnTo>
                    <a:pt x="1" y="29209"/>
                  </a:lnTo>
                  <a:cubicBezTo>
                    <a:pt x="1" y="30602"/>
                    <a:pt x="751" y="31900"/>
                    <a:pt x="1965" y="32603"/>
                  </a:cubicBezTo>
                  <a:lnTo>
                    <a:pt x="16562" y="41032"/>
                  </a:lnTo>
                  <a:cubicBezTo>
                    <a:pt x="17170" y="41383"/>
                    <a:pt x="17848" y="41559"/>
                    <a:pt x="18527" y="41559"/>
                  </a:cubicBezTo>
                  <a:cubicBezTo>
                    <a:pt x="19206" y="41559"/>
                    <a:pt x="19884" y="41383"/>
                    <a:pt x="20492" y="41032"/>
                  </a:cubicBezTo>
                  <a:lnTo>
                    <a:pt x="35089" y="32603"/>
                  </a:lnTo>
                  <a:cubicBezTo>
                    <a:pt x="36303" y="31900"/>
                    <a:pt x="37053" y="30602"/>
                    <a:pt x="37053" y="29209"/>
                  </a:cubicBezTo>
                  <a:lnTo>
                    <a:pt x="37053" y="12350"/>
                  </a:lnTo>
                  <a:cubicBezTo>
                    <a:pt x="37053" y="10945"/>
                    <a:pt x="36303" y="9647"/>
                    <a:pt x="35089" y="8945"/>
                  </a:cubicBezTo>
                  <a:lnTo>
                    <a:pt x="20492" y="527"/>
                  </a:lnTo>
                  <a:cubicBezTo>
                    <a:pt x="19884" y="176"/>
                    <a:pt x="19206" y="0"/>
                    <a:pt x="18527"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80" name="Google Shape;1202;p37"/>
            <p:cNvSpPr/>
            <p:nvPr/>
          </p:nvSpPr>
          <p:spPr>
            <a:xfrm>
              <a:off x="8352847" y="1343970"/>
              <a:ext cx="334573" cy="480477"/>
            </a:xfrm>
            <a:custGeom>
              <a:avLst/>
              <a:gdLst/>
              <a:ahLst/>
              <a:cxnLst/>
              <a:rect l="l" t="t" r="r" b="b"/>
              <a:pathLst>
                <a:path w="27052" h="30034" extrusionOk="0">
                  <a:moveTo>
                    <a:pt x="13526" y="0"/>
                  </a:moveTo>
                  <a:cubicBezTo>
                    <a:pt x="12847" y="0"/>
                    <a:pt x="12169" y="176"/>
                    <a:pt x="11561" y="527"/>
                  </a:cubicBezTo>
                  <a:lnTo>
                    <a:pt x="1965" y="6075"/>
                  </a:lnTo>
                  <a:cubicBezTo>
                    <a:pt x="751" y="6778"/>
                    <a:pt x="1" y="8064"/>
                    <a:pt x="1" y="9468"/>
                  </a:cubicBezTo>
                  <a:lnTo>
                    <a:pt x="1" y="20553"/>
                  </a:lnTo>
                  <a:cubicBezTo>
                    <a:pt x="1" y="21958"/>
                    <a:pt x="751" y="23256"/>
                    <a:pt x="1965" y="23958"/>
                  </a:cubicBezTo>
                  <a:lnTo>
                    <a:pt x="11561" y="29507"/>
                  </a:lnTo>
                  <a:cubicBezTo>
                    <a:pt x="12169" y="29858"/>
                    <a:pt x="12847" y="30033"/>
                    <a:pt x="13526" y="30033"/>
                  </a:cubicBezTo>
                  <a:cubicBezTo>
                    <a:pt x="14205" y="30033"/>
                    <a:pt x="14883" y="29858"/>
                    <a:pt x="15491" y="29507"/>
                  </a:cubicBezTo>
                  <a:lnTo>
                    <a:pt x="25099" y="23958"/>
                  </a:lnTo>
                  <a:cubicBezTo>
                    <a:pt x="26313" y="23256"/>
                    <a:pt x="27052" y="21958"/>
                    <a:pt x="27052" y="20553"/>
                  </a:cubicBezTo>
                  <a:lnTo>
                    <a:pt x="27052" y="9468"/>
                  </a:lnTo>
                  <a:cubicBezTo>
                    <a:pt x="27052" y="8064"/>
                    <a:pt x="26313" y="6778"/>
                    <a:pt x="25099" y="6075"/>
                  </a:cubicBezTo>
                  <a:lnTo>
                    <a:pt x="15491" y="527"/>
                  </a:lnTo>
                  <a:cubicBezTo>
                    <a:pt x="14883"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3</a:t>
              </a:r>
              <a:endParaRPr sz="2800" b="1" dirty="0">
                <a:solidFill>
                  <a:srgbClr val="434343"/>
                </a:solidFill>
                <a:latin typeface="Arvo"/>
              </a:endParaRPr>
            </a:p>
          </p:txBody>
        </p:sp>
        <p:grpSp>
          <p:nvGrpSpPr>
            <p:cNvPr id="281" name="Google Shape;1203;p37"/>
            <p:cNvGrpSpPr/>
            <p:nvPr/>
          </p:nvGrpSpPr>
          <p:grpSpPr>
            <a:xfrm>
              <a:off x="6330056" y="1640919"/>
              <a:ext cx="1667099" cy="1175466"/>
              <a:chOff x="5222700" y="3154194"/>
              <a:chExt cx="3210900" cy="1175466"/>
            </a:xfrm>
          </p:grpSpPr>
          <p:sp>
            <p:nvSpPr>
              <p:cNvPr id="282" name="Google Shape;1204;p37"/>
              <p:cNvSpPr txBox="1"/>
              <p:nvPr/>
            </p:nvSpPr>
            <p:spPr>
              <a:xfrm>
                <a:off x="5222700" y="396396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rgbClr val="434343"/>
                  </a:solidFill>
                  <a:latin typeface="Arvo"/>
                  <a:ea typeface="Roboto"/>
                  <a:cs typeface="Roboto"/>
                  <a:sym typeface="Roboto"/>
                </a:endParaRPr>
              </a:p>
            </p:txBody>
          </p:sp>
          <p:sp>
            <p:nvSpPr>
              <p:cNvPr id="283" name="Google Shape;1205;p37"/>
              <p:cNvSpPr txBox="1"/>
              <p:nvPr/>
            </p:nvSpPr>
            <p:spPr>
              <a:xfrm>
                <a:off x="5222700" y="3154194"/>
                <a:ext cx="3210900" cy="8698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dapat </a:t>
                </a:r>
                <a:r>
                  <a:rPr lang="en-GB" sz="1800" b="1" dirty="0" smtClean="0">
                    <a:solidFill>
                      <a:srgbClr val="434343"/>
                    </a:solidFill>
                    <a:latin typeface="Arvo"/>
                    <a:ea typeface="Fira Sans Extra Condensed Medium"/>
                    <a:cs typeface="Fira Sans Extra Condensed Medium"/>
                    <a:sym typeface="Fira Sans Extra Condensed Medium"/>
                  </a:rPr>
                  <a:t>mengerti bahwa tanaman membutuhkan air untuk hidup</a:t>
                </a:r>
                <a:endParaRPr sz="1800" b="1" dirty="0">
                  <a:solidFill>
                    <a:srgbClr val="434343"/>
                  </a:solidFill>
                  <a:latin typeface="Arvo"/>
                  <a:ea typeface="Fira Sans Extra Condensed Medium"/>
                  <a:cs typeface="Fira Sans Extra Condensed Medium"/>
                  <a:sym typeface="Fira Sans Extra Condensed Medium"/>
                </a:endParaRPr>
              </a:p>
            </p:txBody>
          </p:sp>
        </p:grpSp>
      </p:grpSp>
      <p:grpSp>
        <p:nvGrpSpPr>
          <p:cNvPr id="289" name="Google Shape;1211;p37"/>
          <p:cNvGrpSpPr/>
          <p:nvPr/>
        </p:nvGrpSpPr>
        <p:grpSpPr>
          <a:xfrm>
            <a:off x="5040713" y="2607739"/>
            <a:ext cx="2323464" cy="1758230"/>
            <a:chOff x="6177641" y="3032142"/>
            <a:chExt cx="2197544" cy="1574708"/>
          </a:xfrm>
        </p:grpSpPr>
        <p:sp>
          <p:nvSpPr>
            <p:cNvPr id="290" name="Google Shape;1212;p37"/>
            <p:cNvSpPr/>
            <p:nvPr/>
          </p:nvSpPr>
          <p:spPr>
            <a:xfrm>
              <a:off x="6177641" y="3455450"/>
              <a:ext cx="2087700" cy="1151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91" name="Google Shape;1213;p37"/>
            <p:cNvSpPr/>
            <p:nvPr/>
          </p:nvSpPr>
          <p:spPr>
            <a:xfrm>
              <a:off x="7606963" y="3032142"/>
              <a:ext cx="768222" cy="861643"/>
            </a:xfrm>
            <a:custGeom>
              <a:avLst/>
              <a:gdLst/>
              <a:ahLst/>
              <a:cxnLst/>
              <a:rect l="l" t="t" r="r" b="b"/>
              <a:pathLst>
                <a:path w="37054" h="41560" extrusionOk="0">
                  <a:moveTo>
                    <a:pt x="18527" y="0"/>
                  </a:moveTo>
                  <a:cubicBezTo>
                    <a:pt x="17848" y="0"/>
                    <a:pt x="17170" y="176"/>
                    <a:pt x="16562" y="527"/>
                  </a:cubicBezTo>
                  <a:lnTo>
                    <a:pt x="1965" y="8945"/>
                  </a:lnTo>
                  <a:cubicBezTo>
                    <a:pt x="751" y="9647"/>
                    <a:pt x="1" y="10945"/>
                    <a:pt x="1" y="12350"/>
                  </a:cubicBezTo>
                  <a:lnTo>
                    <a:pt x="1" y="29209"/>
                  </a:lnTo>
                  <a:cubicBezTo>
                    <a:pt x="1" y="30602"/>
                    <a:pt x="751" y="31900"/>
                    <a:pt x="1965" y="32603"/>
                  </a:cubicBezTo>
                  <a:lnTo>
                    <a:pt x="16562" y="41032"/>
                  </a:lnTo>
                  <a:cubicBezTo>
                    <a:pt x="17170" y="41383"/>
                    <a:pt x="17848" y="41559"/>
                    <a:pt x="18527" y="41559"/>
                  </a:cubicBezTo>
                  <a:cubicBezTo>
                    <a:pt x="19206" y="41559"/>
                    <a:pt x="19884" y="41383"/>
                    <a:pt x="20492" y="41032"/>
                  </a:cubicBezTo>
                  <a:lnTo>
                    <a:pt x="35089" y="32603"/>
                  </a:lnTo>
                  <a:cubicBezTo>
                    <a:pt x="36303" y="31900"/>
                    <a:pt x="37053" y="30602"/>
                    <a:pt x="37053" y="29209"/>
                  </a:cubicBezTo>
                  <a:lnTo>
                    <a:pt x="37053" y="12350"/>
                  </a:lnTo>
                  <a:cubicBezTo>
                    <a:pt x="37053" y="10945"/>
                    <a:pt x="36303" y="9647"/>
                    <a:pt x="35089" y="8945"/>
                  </a:cubicBezTo>
                  <a:lnTo>
                    <a:pt x="20492" y="527"/>
                  </a:lnTo>
                  <a:cubicBezTo>
                    <a:pt x="19884" y="176"/>
                    <a:pt x="19206" y="0"/>
                    <a:pt x="18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292" name="Google Shape;1214;p37"/>
            <p:cNvSpPr/>
            <p:nvPr/>
          </p:nvSpPr>
          <p:spPr>
            <a:xfrm>
              <a:off x="7710650" y="3151631"/>
              <a:ext cx="560856" cy="622680"/>
            </a:xfrm>
            <a:custGeom>
              <a:avLst/>
              <a:gdLst/>
              <a:ahLst/>
              <a:cxnLst/>
              <a:rect l="l" t="t" r="r" b="b"/>
              <a:pathLst>
                <a:path w="27052" h="30034" extrusionOk="0">
                  <a:moveTo>
                    <a:pt x="13526" y="0"/>
                  </a:moveTo>
                  <a:cubicBezTo>
                    <a:pt x="12847" y="0"/>
                    <a:pt x="12169" y="176"/>
                    <a:pt x="11561" y="527"/>
                  </a:cubicBezTo>
                  <a:lnTo>
                    <a:pt x="1965" y="6075"/>
                  </a:lnTo>
                  <a:cubicBezTo>
                    <a:pt x="751" y="6778"/>
                    <a:pt x="1" y="8064"/>
                    <a:pt x="1" y="9468"/>
                  </a:cubicBezTo>
                  <a:lnTo>
                    <a:pt x="1" y="20553"/>
                  </a:lnTo>
                  <a:cubicBezTo>
                    <a:pt x="1" y="21958"/>
                    <a:pt x="751" y="23256"/>
                    <a:pt x="1965" y="23958"/>
                  </a:cubicBezTo>
                  <a:lnTo>
                    <a:pt x="11561" y="29507"/>
                  </a:lnTo>
                  <a:cubicBezTo>
                    <a:pt x="12169" y="29858"/>
                    <a:pt x="12847" y="30033"/>
                    <a:pt x="13526" y="30033"/>
                  </a:cubicBezTo>
                  <a:cubicBezTo>
                    <a:pt x="14205" y="30033"/>
                    <a:pt x="14883" y="29858"/>
                    <a:pt x="15491" y="29507"/>
                  </a:cubicBezTo>
                  <a:lnTo>
                    <a:pt x="25099" y="23958"/>
                  </a:lnTo>
                  <a:cubicBezTo>
                    <a:pt x="26313" y="23256"/>
                    <a:pt x="27052" y="21958"/>
                    <a:pt x="27052" y="20553"/>
                  </a:cubicBezTo>
                  <a:lnTo>
                    <a:pt x="27052" y="9468"/>
                  </a:lnTo>
                  <a:cubicBezTo>
                    <a:pt x="27052" y="8064"/>
                    <a:pt x="26313" y="6778"/>
                    <a:pt x="25099" y="6075"/>
                  </a:cubicBezTo>
                  <a:lnTo>
                    <a:pt x="15491" y="527"/>
                  </a:lnTo>
                  <a:cubicBezTo>
                    <a:pt x="14883"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6</a:t>
              </a:r>
              <a:endParaRPr sz="2800" b="1" dirty="0">
                <a:solidFill>
                  <a:srgbClr val="434343"/>
                </a:solidFill>
                <a:latin typeface="Arvo"/>
              </a:endParaRPr>
            </a:p>
          </p:txBody>
        </p:sp>
        <p:grpSp>
          <p:nvGrpSpPr>
            <p:cNvPr id="293" name="Google Shape;1215;p37"/>
            <p:cNvGrpSpPr/>
            <p:nvPr/>
          </p:nvGrpSpPr>
          <p:grpSpPr>
            <a:xfrm>
              <a:off x="6330056" y="3893825"/>
              <a:ext cx="1964025" cy="636350"/>
              <a:chOff x="5222700" y="3658300"/>
              <a:chExt cx="3782791" cy="636350"/>
            </a:xfrm>
          </p:grpSpPr>
          <p:sp>
            <p:nvSpPr>
              <p:cNvPr id="294" name="Google Shape;1216;p37"/>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rgbClr val="434343"/>
                  </a:solidFill>
                  <a:latin typeface="Arvo"/>
                  <a:ea typeface="Roboto"/>
                  <a:cs typeface="Roboto"/>
                  <a:sym typeface="Roboto"/>
                </a:endParaRPr>
              </a:p>
            </p:txBody>
          </p:sp>
          <p:sp>
            <p:nvSpPr>
              <p:cNvPr id="295" name="Google Shape;1217;p37"/>
              <p:cNvSpPr txBox="1"/>
              <p:nvPr/>
            </p:nvSpPr>
            <p:spPr>
              <a:xfrm>
                <a:off x="5222700" y="3658300"/>
                <a:ext cx="3782791"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mampu menyebutkan manfaat sayuran</a:t>
                </a:r>
                <a:endParaRPr sz="1800" b="1" dirty="0">
                  <a:solidFill>
                    <a:srgbClr val="434343"/>
                  </a:solidFill>
                  <a:latin typeface="Arvo"/>
                  <a:ea typeface="Fira Sans Extra Condensed Medium"/>
                  <a:cs typeface="Fira Sans Extra Condensed Medium"/>
                  <a:sym typeface="Fira Sans Extra Condensed Medium"/>
                </a:endParaRPr>
              </a:p>
            </p:txBody>
          </p:sp>
        </p:grpSp>
      </p:grpSp>
      <p:grpSp>
        <p:nvGrpSpPr>
          <p:cNvPr id="306" name="Google Shape;1228;p37"/>
          <p:cNvGrpSpPr/>
          <p:nvPr/>
        </p:nvGrpSpPr>
        <p:grpSpPr>
          <a:xfrm>
            <a:off x="2768728" y="1036320"/>
            <a:ext cx="2087700" cy="1352946"/>
            <a:chOff x="3473227" y="1706650"/>
            <a:chExt cx="2087700" cy="1151400"/>
          </a:xfrm>
        </p:grpSpPr>
        <p:sp>
          <p:nvSpPr>
            <p:cNvPr id="307" name="Google Shape;1229;p37"/>
            <p:cNvSpPr/>
            <p:nvPr/>
          </p:nvSpPr>
          <p:spPr>
            <a:xfrm>
              <a:off x="3473227" y="1706650"/>
              <a:ext cx="2087700" cy="11514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312" name="Google Shape;1234;p37"/>
            <p:cNvSpPr txBox="1"/>
            <p:nvPr/>
          </p:nvSpPr>
          <p:spPr>
            <a:xfrm>
              <a:off x="3488685" y="1884560"/>
              <a:ext cx="1819490" cy="8911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dapat menyebutkan </a:t>
              </a:r>
              <a:r>
                <a:rPr lang="en-GB" sz="1800" b="1" dirty="0" smtClean="0">
                  <a:solidFill>
                    <a:srgbClr val="434343"/>
                  </a:solidFill>
                  <a:latin typeface="Arvo"/>
                  <a:ea typeface="Fira Sans Extra Condensed Medium"/>
                  <a:cs typeface="Fira Sans Extra Condensed Medium"/>
                  <a:sym typeface="Fira Sans Extra Condensed Medium"/>
                </a:rPr>
                <a:t>nama dan warna </a:t>
              </a:r>
              <a:r>
                <a:rPr lang="en-GB" sz="1800" b="1" dirty="0" smtClean="0">
                  <a:solidFill>
                    <a:srgbClr val="434343"/>
                  </a:solidFill>
                  <a:latin typeface="Arvo"/>
                  <a:ea typeface="Fira Sans Extra Condensed Medium"/>
                  <a:cs typeface="Fira Sans Extra Condensed Medium"/>
                  <a:sym typeface="Fira Sans Extra Condensed Medium"/>
                </a:rPr>
                <a:t>sayuran</a:t>
              </a:r>
              <a:endParaRPr sz="1800" b="1" dirty="0">
                <a:solidFill>
                  <a:srgbClr val="434343"/>
                </a:solidFill>
                <a:latin typeface="Arvo"/>
                <a:ea typeface="Fira Sans Extra Condensed Medium"/>
                <a:cs typeface="Fira Sans Extra Condensed Medium"/>
                <a:sym typeface="Fira Sans Extra Condensed Medium"/>
              </a:endParaRPr>
            </a:p>
          </p:txBody>
        </p:sp>
      </p:grpSp>
      <p:sp>
        <p:nvSpPr>
          <p:cNvPr id="336" name="Google Shape;1229;p37"/>
          <p:cNvSpPr/>
          <p:nvPr/>
        </p:nvSpPr>
        <p:spPr>
          <a:xfrm>
            <a:off x="2624382" y="1178811"/>
            <a:ext cx="2087700" cy="1151400"/>
          </a:xfrm>
          <a:prstGeom prst="roundRect">
            <a:avLst>
              <a:gd name="adj" fmla="val 16667"/>
            </a:avLst>
          </a:prstGeom>
          <a:noFill/>
          <a:ln w="19050" cap="flat" cmpd="sng">
            <a:solidFill>
              <a:schemeClr val="accent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grpSp>
        <p:nvGrpSpPr>
          <p:cNvPr id="322" name="Google Shape;1244;p37"/>
          <p:cNvGrpSpPr/>
          <p:nvPr/>
        </p:nvGrpSpPr>
        <p:grpSpPr>
          <a:xfrm>
            <a:off x="303168" y="2495731"/>
            <a:ext cx="2360827" cy="1870238"/>
            <a:chOff x="768813" y="3151607"/>
            <a:chExt cx="2209888" cy="1455243"/>
          </a:xfrm>
        </p:grpSpPr>
        <p:sp>
          <p:nvSpPr>
            <p:cNvPr id="323" name="Google Shape;1245;p37"/>
            <p:cNvSpPr/>
            <p:nvPr/>
          </p:nvSpPr>
          <p:spPr>
            <a:xfrm>
              <a:off x="768813" y="3455450"/>
              <a:ext cx="2087700" cy="11514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324" name="Google Shape;1246;p37"/>
            <p:cNvSpPr/>
            <p:nvPr/>
          </p:nvSpPr>
          <p:spPr>
            <a:xfrm>
              <a:off x="2210500" y="3151607"/>
              <a:ext cx="768201" cy="616893"/>
            </a:xfrm>
            <a:custGeom>
              <a:avLst/>
              <a:gdLst/>
              <a:ahLst/>
              <a:cxnLst/>
              <a:rect l="l" t="t" r="r" b="b"/>
              <a:pathLst>
                <a:path w="37053" h="41560" extrusionOk="0">
                  <a:moveTo>
                    <a:pt x="18527" y="0"/>
                  </a:moveTo>
                  <a:cubicBezTo>
                    <a:pt x="17848" y="0"/>
                    <a:pt x="17170" y="176"/>
                    <a:pt x="16562" y="527"/>
                  </a:cubicBezTo>
                  <a:lnTo>
                    <a:pt x="1965" y="8945"/>
                  </a:lnTo>
                  <a:cubicBezTo>
                    <a:pt x="751" y="9647"/>
                    <a:pt x="1" y="10945"/>
                    <a:pt x="1" y="12350"/>
                  </a:cubicBezTo>
                  <a:lnTo>
                    <a:pt x="1" y="29209"/>
                  </a:lnTo>
                  <a:cubicBezTo>
                    <a:pt x="1" y="30602"/>
                    <a:pt x="751" y="31900"/>
                    <a:pt x="1965" y="32603"/>
                  </a:cubicBezTo>
                  <a:lnTo>
                    <a:pt x="16562" y="41032"/>
                  </a:lnTo>
                  <a:cubicBezTo>
                    <a:pt x="17170" y="41383"/>
                    <a:pt x="17848" y="41559"/>
                    <a:pt x="18527" y="41559"/>
                  </a:cubicBezTo>
                  <a:cubicBezTo>
                    <a:pt x="19206" y="41559"/>
                    <a:pt x="19884" y="41383"/>
                    <a:pt x="20492" y="41032"/>
                  </a:cubicBezTo>
                  <a:lnTo>
                    <a:pt x="35089" y="32603"/>
                  </a:lnTo>
                  <a:cubicBezTo>
                    <a:pt x="36303" y="31900"/>
                    <a:pt x="37053" y="30602"/>
                    <a:pt x="37053" y="29209"/>
                  </a:cubicBezTo>
                  <a:lnTo>
                    <a:pt x="37053" y="12350"/>
                  </a:lnTo>
                  <a:cubicBezTo>
                    <a:pt x="37053" y="10945"/>
                    <a:pt x="36303" y="9647"/>
                    <a:pt x="35089" y="8945"/>
                  </a:cubicBezTo>
                  <a:lnTo>
                    <a:pt x="20492" y="527"/>
                  </a:lnTo>
                  <a:cubicBezTo>
                    <a:pt x="19884" y="176"/>
                    <a:pt x="19206" y="0"/>
                    <a:pt x="18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325" name="Google Shape;1247;p37"/>
            <p:cNvSpPr/>
            <p:nvPr/>
          </p:nvSpPr>
          <p:spPr>
            <a:xfrm>
              <a:off x="2314186" y="3238761"/>
              <a:ext cx="560856" cy="418779"/>
            </a:xfrm>
            <a:custGeom>
              <a:avLst/>
              <a:gdLst/>
              <a:ahLst/>
              <a:cxnLst/>
              <a:rect l="l" t="t" r="r" b="b"/>
              <a:pathLst>
                <a:path w="27052" h="30034" extrusionOk="0">
                  <a:moveTo>
                    <a:pt x="13526" y="0"/>
                  </a:moveTo>
                  <a:cubicBezTo>
                    <a:pt x="12847" y="0"/>
                    <a:pt x="12169" y="176"/>
                    <a:pt x="11561" y="527"/>
                  </a:cubicBezTo>
                  <a:lnTo>
                    <a:pt x="1965" y="6075"/>
                  </a:lnTo>
                  <a:cubicBezTo>
                    <a:pt x="751" y="6778"/>
                    <a:pt x="0" y="8064"/>
                    <a:pt x="0" y="9468"/>
                  </a:cubicBezTo>
                  <a:lnTo>
                    <a:pt x="0" y="20553"/>
                  </a:lnTo>
                  <a:cubicBezTo>
                    <a:pt x="0" y="21958"/>
                    <a:pt x="751" y="23256"/>
                    <a:pt x="1965" y="23958"/>
                  </a:cubicBezTo>
                  <a:lnTo>
                    <a:pt x="11561" y="29507"/>
                  </a:lnTo>
                  <a:cubicBezTo>
                    <a:pt x="12169" y="29858"/>
                    <a:pt x="12847" y="30033"/>
                    <a:pt x="13526" y="30033"/>
                  </a:cubicBezTo>
                  <a:cubicBezTo>
                    <a:pt x="14205" y="30033"/>
                    <a:pt x="14883" y="29858"/>
                    <a:pt x="15491" y="29507"/>
                  </a:cubicBezTo>
                  <a:lnTo>
                    <a:pt x="25087" y="23958"/>
                  </a:lnTo>
                  <a:cubicBezTo>
                    <a:pt x="26301" y="23256"/>
                    <a:pt x="27051" y="21958"/>
                    <a:pt x="27051" y="20553"/>
                  </a:cubicBezTo>
                  <a:lnTo>
                    <a:pt x="27051" y="9468"/>
                  </a:lnTo>
                  <a:cubicBezTo>
                    <a:pt x="27051" y="8064"/>
                    <a:pt x="26301" y="6778"/>
                    <a:pt x="25087" y="6075"/>
                  </a:cubicBezTo>
                  <a:lnTo>
                    <a:pt x="15491" y="527"/>
                  </a:lnTo>
                  <a:cubicBezTo>
                    <a:pt x="14883"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4</a:t>
              </a:r>
              <a:endParaRPr sz="2800" b="1" dirty="0">
                <a:solidFill>
                  <a:srgbClr val="434343"/>
                </a:solidFill>
                <a:latin typeface="Arvo"/>
              </a:endParaRPr>
            </a:p>
          </p:txBody>
        </p:sp>
        <p:grpSp>
          <p:nvGrpSpPr>
            <p:cNvPr id="326" name="Google Shape;1248;p37"/>
            <p:cNvGrpSpPr/>
            <p:nvPr/>
          </p:nvGrpSpPr>
          <p:grpSpPr>
            <a:xfrm>
              <a:off x="921205" y="3893825"/>
              <a:ext cx="1775318" cy="636350"/>
              <a:chOff x="5222700" y="3658300"/>
              <a:chExt cx="3419335" cy="636350"/>
            </a:xfrm>
          </p:grpSpPr>
          <p:sp>
            <p:nvSpPr>
              <p:cNvPr id="327" name="Google Shape;1249;p37"/>
              <p:cNvSpPr txBox="1"/>
              <p:nvPr/>
            </p:nvSpPr>
            <p:spPr>
              <a:xfrm>
                <a:off x="5222700" y="3928950"/>
                <a:ext cx="32109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rgbClr val="434343"/>
                  </a:solidFill>
                  <a:latin typeface="Arvo"/>
                  <a:ea typeface="Roboto"/>
                  <a:cs typeface="Roboto"/>
                  <a:sym typeface="Roboto"/>
                </a:endParaRPr>
              </a:p>
            </p:txBody>
          </p:sp>
          <p:sp>
            <p:nvSpPr>
              <p:cNvPr id="328" name="Google Shape;1250;p37"/>
              <p:cNvSpPr txBox="1"/>
              <p:nvPr/>
            </p:nvSpPr>
            <p:spPr>
              <a:xfrm>
                <a:off x="5222700" y="3658300"/>
                <a:ext cx="3419335"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434343"/>
                    </a:solidFill>
                    <a:latin typeface="Arvo"/>
                    <a:ea typeface="Fira Sans Extra Condensed Medium"/>
                    <a:cs typeface="Fira Sans Extra Condensed Medium"/>
                    <a:sym typeface="Fira Sans Extra Condensed Medium"/>
                  </a:rPr>
                  <a:t>Anak dapat </a:t>
                </a:r>
                <a:r>
                  <a:rPr lang="en-GB" sz="1800" b="1" dirty="0" smtClean="0">
                    <a:solidFill>
                      <a:srgbClr val="434343"/>
                    </a:solidFill>
                    <a:latin typeface="Arvo"/>
                    <a:ea typeface="Fira Sans Extra Condensed Medium"/>
                    <a:cs typeface="Fira Sans Extra Condensed Medium"/>
                    <a:sym typeface="Fira Sans Extra Condensed Medium"/>
                  </a:rPr>
                  <a:t>menyebutkan hasil pencampuran </a:t>
                </a:r>
                <a:r>
                  <a:rPr lang="en-GB" sz="1800" b="1" dirty="0" smtClean="0">
                    <a:solidFill>
                      <a:srgbClr val="434343"/>
                    </a:solidFill>
                    <a:latin typeface="Arvo"/>
                    <a:ea typeface="Fira Sans Extra Condensed Medium"/>
                    <a:cs typeface="Fira Sans Extra Condensed Medium"/>
                    <a:sym typeface="Fira Sans Extra Condensed Medium"/>
                  </a:rPr>
                  <a:t>warna.</a:t>
                </a:r>
                <a:endParaRPr sz="1800" b="1" dirty="0">
                  <a:solidFill>
                    <a:srgbClr val="434343"/>
                  </a:solidFill>
                  <a:latin typeface="Arvo"/>
                  <a:ea typeface="Fira Sans Extra Condensed Medium"/>
                  <a:cs typeface="Fira Sans Extra Condensed Medium"/>
                  <a:sym typeface="Fira Sans Extra Condensed Medium"/>
                </a:endParaRPr>
              </a:p>
            </p:txBody>
          </p:sp>
        </p:grpSp>
      </p:grpSp>
      <p:sp>
        <p:nvSpPr>
          <p:cNvPr id="337" name="Google Shape;1230;p37"/>
          <p:cNvSpPr/>
          <p:nvPr/>
        </p:nvSpPr>
        <p:spPr>
          <a:xfrm>
            <a:off x="4204214" y="814552"/>
            <a:ext cx="768201" cy="861643"/>
          </a:xfrm>
          <a:custGeom>
            <a:avLst/>
            <a:gdLst/>
            <a:ahLst/>
            <a:cxnLst/>
            <a:rect l="l" t="t" r="r" b="b"/>
            <a:pathLst>
              <a:path w="37053" h="41560" extrusionOk="0">
                <a:moveTo>
                  <a:pt x="18526" y="0"/>
                </a:moveTo>
                <a:cubicBezTo>
                  <a:pt x="17848" y="0"/>
                  <a:pt x="17169" y="176"/>
                  <a:pt x="16562" y="527"/>
                </a:cubicBezTo>
                <a:lnTo>
                  <a:pt x="1965" y="8945"/>
                </a:lnTo>
                <a:cubicBezTo>
                  <a:pt x="750" y="9647"/>
                  <a:pt x="0" y="10945"/>
                  <a:pt x="0" y="12350"/>
                </a:cubicBezTo>
                <a:lnTo>
                  <a:pt x="0" y="29209"/>
                </a:lnTo>
                <a:cubicBezTo>
                  <a:pt x="0" y="30602"/>
                  <a:pt x="750" y="31900"/>
                  <a:pt x="1965" y="32603"/>
                </a:cubicBezTo>
                <a:lnTo>
                  <a:pt x="16562" y="41032"/>
                </a:lnTo>
                <a:cubicBezTo>
                  <a:pt x="17169" y="41383"/>
                  <a:pt x="17848" y="41559"/>
                  <a:pt x="18526" y="41559"/>
                </a:cubicBezTo>
                <a:cubicBezTo>
                  <a:pt x="19205" y="41559"/>
                  <a:pt x="19884" y="41383"/>
                  <a:pt x="20491" y="41032"/>
                </a:cubicBezTo>
                <a:lnTo>
                  <a:pt x="35088" y="32603"/>
                </a:lnTo>
                <a:cubicBezTo>
                  <a:pt x="36302" y="31900"/>
                  <a:pt x="37052" y="30602"/>
                  <a:pt x="37052" y="29209"/>
                </a:cubicBezTo>
                <a:lnTo>
                  <a:pt x="37052" y="12350"/>
                </a:lnTo>
                <a:cubicBezTo>
                  <a:pt x="37052" y="10945"/>
                  <a:pt x="36302" y="9647"/>
                  <a:pt x="35088" y="8945"/>
                </a:cubicBezTo>
                <a:lnTo>
                  <a:pt x="20491" y="527"/>
                </a:lnTo>
                <a:cubicBezTo>
                  <a:pt x="19884" y="176"/>
                  <a:pt x="19205" y="0"/>
                  <a:pt x="18526"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Arvo"/>
            </a:endParaRPr>
          </a:p>
        </p:txBody>
      </p:sp>
      <p:sp>
        <p:nvSpPr>
          <p:cNvPr id="338" name="Google Shape;1231;p37"/>
          <p:cNvSpPr/>
          <p:nvPr/>
        </p:nvSpPr>
        <p:spPr>
          <a:xfrm>
            <a:off x="4307880" y="934038"/>
            <a:ext cx="560856" cy="622680"/>
          </a:xfrm>
          <a:custGeom>
            <a:avLst/>
            <a:gdLst/>
            <a:ahLst/>
            <a:cxnLst/>
            <a:rect l="l" t="t" r="r" b="b"/>
            <a:pathLst>
              <a:path w="27052" h="30034" extrusionOk="0">
                <a:moveTo>
                  <a:pt x="13526" y="0"/>
                </a:moveTo>
                <a:cubicBezTo>
                  <a:pt x="12848" y="0"/>
                  <a:pt x="12169" y="176"/>
                  <a:pt x="11562" y="527"/>
                </a:cubicBezTo>
                <a:lnTo>
                  <a:pt x="1965" y="6075"/>
                </a:lnTo>
                <a:cubicBezTo>
                  <a:pt x="739" y="6778"/>
                  <a:pt x="1" y="8064"/>
                  <a:pt x="1" y="9468"/>
                </a:cubicBezTo>
                <a:lnTo>
                  <a:pt x="1" y="20553"/>
                </a:lnTo>
                <a:cubicBezTo>
                  <a:pt x="1" y="21958"/>
                  <a:pt x="739" y="23256"/>
                  <a:pt x="1965" y="23958"/>
                </a:cubicBezTo>
                <a:lnTo>
                  <a:pt x="11562" y="29507"/>
                </a:lnTo>
                <a:cubicBezTo>
                  <a:pt x="12169" y="29858"/>
                  <a:pt x="12848" y="30033"/>
                  <a:pt x="13526" y="30033"/>
                </a:cubicBezTo>
                <a:cubicBezTo>
                  <a:pt x="14205" y="30033"/>
                  <a:pt x="14884" y="29858"/>
                  <a:pt x="15491" y="29507"/>
                </a:cubicBezTo>
                <a:lnTo>
                  <a:pt x="25087" y="23958"/>
                </a:lnTo>
                <a:cubicBezTo>
                  <a:pt x="26302" y="23256"/>
                  <a:pt x="27052" y="21958"/>
                  <a:pt x="27052" y="20553"/>
                </a:cubicBezTo>
                <a:lnTo>
                  <a:pt x="27052" y="9468"/>
                </a:lnTo>
                <a:cubicBezTo>
                  <a:pt x="27052" y="8064"/>
                  <a:pt x="26302" y="6778"/>
                  <a:pt x="25087" y="6075"/>
                </a:cubicBezTo>
                <a:lnTo>
                  <a:pt x="15491" y="527"/>
                </a:lnTo>
                <a:cubicBezTo>
                  <a:pt x="14884" y="176"/>
                  <a:pt x="14205" y="0"/>
                  <a:pt x="1352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GB" sz="2800" b="1" dirty="0">
                <a:solidFill>
                  <a:srgbClr val="434343"/>
                </a:solidFill>
                <a:latin typeface="Arvo"/>
                <a:ea typeface="Fira Sans Extra Condensed Medium"/>
                <a:cs typeface="Fira Sans Extra Condensed Medium"/>
                <a:sym typeface="Fira Sans Extra Condensed Medium"/>
              </a:rPr>
              <a:t>2</a:t>
            </a:r>
            <a:endParaRPr sz="2800" b="1" dirty="0">
              <a:solidFill>
                <a:srgbClr val="434343"/>
              </a:solidFill>
              <a:latin typeface="Arvo"/>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wipe(down)">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barn(inVertical)">
                                      <p:cBhvr>
                                        <p:cTn id="12" dur="500"/>
                                        <p:tgtEl>
                                          <p:spTgt spid="30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6"/>
                                        </p:tgtEl>
                                        <p:attrNameLst>
                                          <p:attrName>style.visibility</p:attrName>
                                        </p:attrNameLst>
                                      </p:cBhvr>
                                      <p:to>
                                        <p:strVal val="visible"/>
                                      </p:to>
                                    </p:set>
                                    <p:animEffect transition="in" filter="barn(inVertical)">
                                      <p:cBhvr>
                                        <p:cTn id="15" dur="500"/>
                                        <p:tgtEl>
                                          <p:spTgt spid="3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7"/>
                                        </p:tgtEl>
                                        <p:attrNameLst>
                                          <p:attrName>style.visibility</p:attrName>
                                        </p:attrNameLst>
                                      </p:cBhvr>
                                      <p:to>
                                        <p:strVal val="visible"/>
                                      </p:to>
                                    </p:set>
                                    <p:animEffect transition="in" filter="barn(inVertical)">
                                      <p:cBhvr>
                                        <p:cTn id="18" dur="500"/>
                                        <p:tgtEl>
                                          <p:spTgt spid="3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8"/>
                                        </p:tgtEl>
                                        <p:attrNameLst>
                                          <p:attrName>style.visibility</p:attrName>
                                        </p:attrNameLst>
                                      </p:cBhvr>
                                      <p:to>
                                        <p:strVal val="visible"/>
                                      </p:to>
                                    </p:set>
                                    <p:animEffect transition="in" filter="barn(inVertical)">
                                      <p:cBhvr>
                                        <p:cTn id="21" dur="500"/>
                                        <p:tgtEl>
                                          <p:spTgt spid="33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77"/>
                                        </p:tgtEl>
                                        <p:attrNameLst>
                                          <p:attrName>style.visibility</p:attrName>
                                        </p:attrNameLst>
                                      </p:cBhvr>
                                      <p:to>
                                        <p:strVal val="visible"/>
                                      </p:to>
                                    </p:set>
                                    <p:animEffect transition="in" filter="barn(inVertical)">
                                      <p:cBhvr>
                                        <p:cTn id="26" dur="500"/>
                                        <p:tgtEl>
                                          <p:spTgt spid="27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2"/>
                                        </p:tgtEl>
                                        <p:attrNameLst>
                                          <p:attrName>style.visibility</p:attrName>
                                        </p:attrNameLst>
                                      </p:cBhvr>
                                      <p:to>
                                        <p:strVal val="visible"/>
                                      </p:to>
                                    </p:set>
                                    <p:animEffect transition="in" filter="barn(inVertical)">
                                      <p:cBhvr>
                                        <p:cTn id="31" dur="500"/>
                                        <p:tgtEl>
                                          <p:spTgt spid="3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62"/>
                                        </p:tgtEl>
                                        <p:attrNameLst>
                                          <p:attrName>style.visibility</p:attrName>
                                        </p:attrNameLst>
                                      </p:cBhvr>
                                      <p:to>
                                        <p:strVal val="visible"/>
                                      </p:to>
                                    </p:set>
                                    <p:animEffect transition="in" filter="barn(inVertical)">
                                      <p:cBhvr>
                                        <p:cTn id="36" dur="500"/>
                                        <p:tgtEl>
                                          <p:spTgt spid="26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89"/>
                                        </p:tgtEl>
                                        <p:attrNameLst>
                                          <p:attrName>style.visibility</p:attrName>
                                        </p:attrNameLst>
                                      </p:cBhvr>
                                      <p:to>
                                        <p:strVal val="visible"/>
                                      </p:to>
                                    </p:set>
                                    <p:animEffect transition="in" filter="barn(inVertical)">
                                      <p:cBhvr>
                                        <p:cTn id="41"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animBg="1"/>
      <p:bldP spid="3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54"/>
        <p:cNvGrpSpPr/>
        <p:nvPr/>
      </p:nvGrpSpPr>
      <p:grpSpPr>
        <a:xfrm>
          <a:off x="0" y="0"/>
          <a:ext cx="0" cy="0"/>
          <a:chOff x="0" y="0"/>
          <a:chExt cx="0" cy="0"/>
        </a:xfrm>
      </p:grpSpPr>
      <p:sp>
        <p:nvSpPr>
          <p:cNvPr id="5955" name="Google Shape;5955;p75"/>
          <p:cNvSpPr txBox="1">
            <a:spLocks noGrp="1"/>
          </p:cNvSpPr>
          <p:nvPr>
            <p:ph type="title"/>
          </p:nvPr>
        </p:nvSpPr>
        <p:spPr>
          <a:xfrm>
            <a:off x="713149" y="377880"/>
            <a:ext cx="3179423" cy="569973"/>
          </a:xfrm>
          <a:prstGeom prst="rect">
            <a:avLst/>
          </a:prstGeom>
        </p:spPr>
        <p:txBody>
          <a:bodyPr spcFirstLastPara="1" wrap="square" lIns="14400" tIns="14400" rIns="14400" bIns="14400" anchor="t" anchorCtr="0">
            <a:noAutofit/>
          </a:bodyPr>
          <a:lstStyle/>
          <a:p>
            <a:pPr marL="0" lvl="0" indent="0" algn="l" rtl="0">
              <a:spcBef>
                <a:spcPts val="0"/>
              </a:spcBef>
              <a:spcAft>
                <a:spcPts val="0"/>
              </a:spcAft>
              <a:buNone/>
            </a:pPr>
            <a:r>
              <a:rPr lang="en-GB" sz="3600" dirty="0"/>
              <a:t>Terima kasih</a:t>
            </a:r>
            <a:endParaRPr sz="3600" dirty="0"/>
          </a:p>
        </p:txBody>
      </p:sp>
      <p:grpSp>
        <p:nvGrpSpPr>
          <p:cNvPr id="5956" name="Google Shape;5956;p75"/>
          <p:cNvGrpSpPr/>
          <p:nvPr/>
        </p:nvGrpSpPr>
        <p:grpSpPr>
          <a:xfrm>
            <a:off x="2243415" y="1006188"/>
            <a:ext cx="4249933" cy="2262838"/>
            <a:chOff x="1533987" y="-1852557"/>
            <a:chExt cx="2889146" cy="1538299"/>
          </a:xfrm>
        </p:grpSpPr>
        <p:sp>
          <p:nvSpPr>
            <p:cNvPr id="5957" name="Google Shape;5957;p75"/>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8" name="Google Shape;5958;p75"/>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9" name="Google Shape;5959;p75"/>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0" name="Google Shape;5960;p75"/>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1" name="Google Shape;5961;p75"/>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2" name="Google Shape;5962;p75"/>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3" name="Google Shape;5963;p75"/>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4" name="Google Shape;5964;p75"/>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5" name="Google Shape;5965;p75"/>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66" name="Google Shape;5966;p75"/>
            <p:cNvGrpSpPr/>
            <p:nvPr/>
          </p:nvGrpSpPr>
          <p:grpSpPr>
            <a:xfrm>
              <a:off x="2761338" y="-823328"/>
              <a:ext cx="77762" cy="338936"/>
              <a:chOff x="-1760275" y="2602822"/>
              <a:chExt cx="77762" cy="338936"/>
            </a:xfrm>
          </p:grpSpPr>
          <p:sp>
            <p:nvSpPr>
              <p:cNvPr id="5967" name="Google Shape;5967;p75"/>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8" name="Google Shape;5968;p75"/>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9" name="Google Shape;5969;p75"/>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0" name="Google Shape;5970;p75"/>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1" name="Google Shape;5971;p75"/>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72" name="Google Shape;5972;p75"/>
            <p:cNvGrpSpPr/>
            <p:nvPr/>
          </p:nvGrpSpPr>
          <p:grpSpPr>
            <a:xfrm>
              <a:off x="3103367" y="-823328"/>
              <a:ext cx="79999" cy="338936"/>
              <a:chOff x="-1418245" y="2602822"/>
              <a:chExt cx="79999" cy="338936"/>
            </a:xfrm>
          </p:grpSpPr>
          <p:sp>
            <p:nvSpPr>
              <p:cNvPr id="5973" name="Google Shape;5973;p75"/>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4" name="Google Shape;5974;p75"/>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5" name="Google Shape;5975;p75"/>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6" name="Google Shape;5976;p75"/>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7" name="Google Shape;5977;p75"/>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78" name="Google Shape;5978;p75"/>
            <p:cNvGrpSpPr/>
            <p:nvPr/>
          </p:nvGrpSpPr>
          <p:grpSpPr>
            <a:xfrm>
              <a:off x="2844382" y="-915748"/>
              <a:ext cx="257224" cy="431356"/>
              <a:chOff x="-1677230" y="2510402"/>
              <a:chExt cx="257224" cy="431356"/>
            </a:xfrm>
          </p:grpSpPr>
          <p:sp>
            <p:nvSpPr>
              <p:cNvPr id="5979" name="Google Shape;5979;p75"/>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0" name="Google Shape;5980;p75"/>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1" name="Google Shape;5981;p75"/>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2" name="Google Shape;5982;p75"/>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3" name="Google Shape;5983;p75"/>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4" name="Google Shape;5984;p75"/>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985" name="Google Shape;5985;p75"/>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86" name="Google Shape;5986;p75"/>
            <p:cNvGrpSpPr/>
            <p:nvPr/>
          </p:nvGrpSpPr>
          <p:grpSpPr>
            <a:xfrm>
              <a:off x="2588967" y="-1852557"/>
              <a:ext cx="755206" cy="344314"/>
              <a:chOff x="2588967" y="-1852557"/>
              <a:chExt cx="755206" cy="344314"/>
            </a:xfrm>
          </p:grpSpPr>
          <p:sp>
            <p:nvSpPr>
              <p:cNvPr id="5987" name="Google Shape;5987;p75"/>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8" name="Google Shape;5988;p75"/>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89" name="Google Shape;5989;p75"/>
            <p:cNvGrpSpPr/>
            <p:nvPr/>
          </p:nvGrpSpPr>
          <p:grpSpPr>
            <a:xfrm>
              <a:off x="2853710" y="-1351727"/>
              <a:ext cx="223911" cy="288776"/>
              <a:chOff x="-1667902" y="2073336"/>
              <a:chExt cx="223911" cy="288776"/>
            </a:xfrm>
          </p:grpSpPr>
          <p:sp>
            <p:nvSpPr>
              <p:cNvPr id="5990" name="Google Shape;5990;p75"/>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1" name="Google Shape;5991;p75"/>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92" name="Google Shape;5992;p75"/>
              <p:cNvGrpSpPr/>
              <p:nvPr/>
            </p:nvGrpSpPr>
            <p:grpSpPr>
              <a:xfrm>
                <a:off x="-1667902" y="2080855"/>
                <a:ext cx="223911" cy="281257"/>
                <a:chOff x="-1667902" y="2080855"/>
                <a:chExt cx="223911" cy="281257"/>
              </a:xfrm>
            </p:grpSpPr>
            <p:sp>
              <p:nvSpPr>
                <p:cNvPr id="5993" name="Google Shape;5993;p75"/>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4" name="Google Shape;5994;p75"/>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5" name="Google Shape;5995;p75"/>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6" name="Google Shape;5996;p75"/>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997" name="Google Shape;5997;p75"/>
            <p:cNvGrpSpPr/>
            <p:nvPr/>
          </p:nvGrpSpPr>
          <p:grpSpPr>
            <a:xfrm>
              <a:off x="3802988" y="-1293327"/>
              <a:ext cx="77762" cy="771624"/>
              <a:chOff x="-718625" y="2132823"/>
              <a:chExt cx="77762" cy="771624"/>
            </a:xfrm>
          </p:grpSpPr>
          <p:sp>
            <p:nvSpPr>
              <p:cNvPr id="5998" name="Google Shape;5998;p75"/>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9" name="Google Shape;5999;p75"/>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0" name="Google Shape;6000;p75"/>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1" name="Google Shape;6001;p75"/>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2" name="Google Shape;6002;p75"/>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03" name="Google Shape;6003;p75"/>
            <p:cNvGrpSpPr/>
            <p:nvPr/>
          </p:nvGrpSpPr>
          <p:grpSpPr>
            <a:xfrm>
              <a:off x="2063478" y="-1293327"/>
              <a:ext cx="77762" cy="771624"/>
              <a:chOff x="-2458134" y="2132823"/>
              <a:chExt cx="77762" cy="771624"/>
            </a:xfrm>
          </p:grpSpPr>
          <p:sp>
            <p:nvSpPr>
              <p:cNvPr id="6004" name="Google Shape;6004;p75"/>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5" name="Google Shape;6005;p75"/>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6" name="Google Shape;6006;p75"/>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7" name="Google Shape;6007;p75"/>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8" name="Google Shape;6008;p75"/>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09" name="Google Shape;6009;p75"/>
            <p:cNvGrpSpPr/>
            <p:nvPr/>
          </p:nvGrpSpPr>
          <p:grpSpPr>
            <a:xfrm>
              <a:off x="1548650" y="-1293327"/>
              <a:ext cx="76001" cy="771624"/>
              <a:chOff x="-2972963" y="2132823"/>
              <a:chExt cx="76001" cy="771624"/>
            </a:xfrm>
          </p:grpSpPr>
          <p:sp>
            <p:nvSpPr>
              <p:cNvPr id="6010" name="Google Shape;6010;p75"/>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1" name="Google Shape;6011;p75"/>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2" name="Google Shape;6012;p75"/>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3" name="Google Shape;6013;p75"/>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4" name="Google Shape;6014;p75"/>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15" name="Google Shape;6015;p75"/>
            <p:cNvGrpSpPr/>
            <p:nvPr/>
          </p:nvGrpSpPr>
          <p:grpSpPr>
            <a:xfrm>
              <a:off x="1732109" y="-1059233"/>
              <a:ext cx="223911" cy="288776"/>
              <a:chOff x="-2789503" y="2456673"/>
              <a:chExt cx="223911" cy="288776"/>
            </a:xfrm>
          </p:grpSpPr>
          <p:sp>
            <p:nvSpPr>
              <p:cNvPr id="6016" name="Google Shape;6016;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7" name="Google Shape;6017;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8" name="Google Shape;6018;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9" name="Google Shape;6019;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0" name="Google Shape;6020;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1" name="Google Shape;6021;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22" name="Google Shape;6022;p75"/>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3" name="Google Shape;6023;p75"/>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4" name="Google Shape;6024;p75"/>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5" name="Google Shape;6025;p75"/>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26" name="Google Shape;6026;p75"/>
            <p:cNvGrpSpPr/>
            <p:nvPr/>
          </p:nvGrpSpPr>
          <p:grpSpPr>
            <a:xfrm>
              <a:off x="4317816" y="-1293327"/>
              <a:ext cx="77762" cy="771624"/>
              <a:chOff x="-203796" y="2132823"/>
              <a:chExt cx="77762" cy="771624"/>
            </a:xfrm>
          </p:grpSpPr>
          <p:sp>
            <p:nvSpPr>
              <p:cNvPr id="6027" name="Google Shape;6027;p75"/>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8" name="Google Shape;6028;p75"/>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9" name="Google Shape;6029;p75"/>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0" name="Google Shape;6030;p75"/>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1" name="Google Shape;6031;p75"/>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32" name="Google Shape;6032;p75"/>
            <p:cNvGrpSpPr/>
            <p:nvPr/>
          </p:nvGrpSpPr>
          <p:grpSpPr>
            <a:xfrm>
              <a:off x="2249609" y="-1059233"/>
              <a:ext cx="223911" cy="288776"/>
              <a:chOff x="-2789503" y="2456673"/>
              <a:chExt cx="223911" cy="288776"/>
            </a:xfrm>
          </p:grpSpPr>
          <p:sp>
            <p:nvSpPr>
              <p:cNvPr id="6033" name="Google Shape;6033;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4" name="Google Shape;6034;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5" name="Google Shape;6035;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6" name="Google Shape;6036;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7" name="Google Shape;6037;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8" name="Google Shape;6038;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39" name="Google Shape;6039;p75"/>
            <p:cNvGrpSpPr/>
            <p:nvPr/>
          </p:nvGrpSpPr>
          <p:grpSpPr>
            <a:xfrm>
              <a:off x="3468284" y="-1059233"/>
              <a:ext cx="223911" cy="288776"/>
              <a:chOff x="-2789503" y="2456673"/>
              <a:chExt cx="223911" cy="288776"/>
            </a:xfrm>
          </p:grpSpPr>
          <p:sp>
            <p:nvSpPr>
              <p:cNvPr id="6040" name="Google Shape;6040;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1" name="Google Shape;6041;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2" name="Google Shape;6042;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3" name="Google Shape;6043;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4" name="Google Shape;6044;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5" name="Google Shape;6045;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46" name="Google Shape;6046;p75"/>
            <p:cNvGrpSpPr/>
            <p:nvPr/>
          </p:nvGrpSpPr>
          <p:grpSpPr>
            <a:xfrm>
              <a:off x="3997709" y="-1059233"/>
              <a:ext cx="223911" cy="288776"/>
              <a:chOff x="-2789503" y="2456673"/>
              <a:chExt cx="223911" cy="288776"/>
            </a:xfrm>
          </p:grpSpPr>
          <p:sp>
            <p:nvSpPr>
              <p:cNvPr id="6047" name="Google Shape;6047;p75"/>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8" name="Google Shape;6048;p75"/>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9" name="Google Shape;6049;p75"/>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0" name="Google Shape;6050;p75"/>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1" name="Google Shape;6051;p75"/>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2" name="Google Shape;6052;p75"/>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53" name="Google Shape;6053;p75"/>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4" name="Google Shape;6054;p75"/>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5" name="Google Shape;6055;p75"/>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6" name="Google Shape;6056;p75"/>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7" name="Google Shape;6057;p75"/>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8" name="Google Shape;6058;p75"/>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9" name="Google Shape;6059;p75"/>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0" name="Google Shape;6060;p75"/>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1" name="Google Shape;6061;p75"/>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2" name="Google Shape;6062;p75"/>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063" name="Google Shape;6063;p75"/>
            <p:cNvGrpSpPr/>
            <p:nvPr/>
          </p:nvGrpSpPr>
          <p:grpSpPr>
            <a:xfrm>
              <a:off x="2581400" y="-1508291"/>
              <a:ext cx="77810" cy="1023899"/>
              <a:chOff x="-1940212" y="1917859"/>
              <a:chExt cx="77810" cy="1023899"/>
            </a:xfrm>
          </p:grpSpPr>
          <p:sp>
            <p:nvSpPr>
              <p:cNvPr id="6064" name="Google Shape;6064;p75"/>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5" name="Google Shape;6065;p75"/>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6" name="Google Shape;6066;p75"/>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7" name="Google Shape;6067;p75"/>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8" name="Google Shape;6068;p75"/>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69" name="Google Shape;6069;p75"/>
            <p:cNvGrpSpPr/>
            <p:nvPr/>
          </p:nvGrpSpPr>
          <p:grpSpPr>
            <a:xfrm>
              <a:off x="3281021" y="-1508291"/>
              <a:ext cx="76001" cy="1023899"/>
              <a:chOff x="-1240592" y="1917859"/>
              <a:chExt cx="76001" cy="1023899"/>
            </a:xfrm>
          </p:grpSpPr>
          <p:sp>
            <p:nvSpPr>
              <p:cNvPr id="6070" name="Google Shape;6070;p75"/>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1" name="Google Shape;6071;p75"/>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2" name="Google Shape;6072;p75"/>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3" name="Google Shape;6073;p75"/>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4" name="Google Shape;6074;p75"/>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75" name="Google Shape;6075;p75"/>
            <p:cNvGrpSpPr/>
            <p:nvPr/>
          </p:nvGrpSpPr>
          <p:grpSpPr>
            <a:xfrm>
              <a:off x="2588967" y="-1852132"/>
              <a:ext cx="755206" cy="344314"/>
              <a:chOff x="2588967" y="-1852132"/>
              <a:chExt cx="755206" cy="344314"/>
            </a:xfrm>
          </p:grpSpPr>
          <p:sp>
            <p:nvSpPr>
              <p:cNvPr id="6076" name="Google Shape;6076;p75"/>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7" name="Google Shape;6077;p75"/>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078" name="Google Shape;6078;p75"/>
          <p:cNvGrpSpPr/>
          <p:nvPr/>
        </p:nvGrpSpPr>
        <p:grpSpPr>
          <a:xfrm>
            <a:off x="3514374" y="3307623"/>
            <a:ext cx="1476655" cy="1030808"/>
            <a:chOff x="-2200675" y="3031225"/>
            <a:chExt cx="1009540" cy="252253"/>
          </a:xfrm>
        </p:grpSpPr>
        <p:sp>
          <p:nvSpPr>
            <p:cNvPr id="6079" name="Google Shape;6079;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0" name="Google Shape;6080;p75"/>
            <p:cNvSpPr/>
            <p:nvPr/>
          </p:nvSpPr>
          <p:spPr>
            <a:xfrm>
              <a:off x="-2200675" y="30312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98" name="Google Shape;6098;p75"/>
          <p:cNvGrpSpPr/>
          <p:nvPr/>
        </p:nvGrpSpPr>
        <p:grpSpPr>
          <a:xfrm>
            <a:off x="382925" y="3208294"/>
            <a:ext cx="519246" cy="1362936"/>
            <a:chOff x="9661064" y="1798221"/>
            <a:chExt cx="965680" cy="2534751"/>
          </a:xfrm>
        </p:grpSpPr>
        <p:sp>
          <p:nvSpPr>
            <p:cNvPr id="6099" name="Google Shape;6099;p75"/>
            <p:cNvSpPr/>
            <p:nvPr/>
          </p:nvSpPr>
          <p:spPr>
            <a:xfrm>
              <a:off x="9846686" y="4002376"/>
              <a:ext cx="167247" cy="276283"/>
            </a:xfrm>
            <a:custGeom>
              <a:avLst/>
              <a:gdLst/>
              <a:ahLst/>
              <a:cxnLst/>
              <a:rect l="l" t="t" r="r" b="b"/>
              <a:pathLst>
                <a:path w="2876" h="4751" extrusionOk="0">
                  <a:moveTo>
                    <a:pt x="2876" y="0"/>
                  </a:moveTo>
                  <a:lnTo>
                    <a:pt x="346" y="233"/>
                  </a:lnTo>
                  <a:lnTo>
                    <a:pt x="1" y="3780"/>
                  </a:lnTo>
                  <a:lnTo>
                    <a:pt x="468" y="4667"/>
                  </a:lnTo>
                  <a:lnTo>
                    <a:pt x="2288" y="4751"/>
                  </a:lnTo>
                  <a:lnTo>
                    <a:pt x="2642" y="3892"/>
                  </a:lnTo>
                  <a:cubicBezTo>
                    <a:pt x="2372" y="3780"/>
                    <a:pt x="2876" y="0"/>
                    <a:pt x="2876"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0" name="Google Shape;6100;p75"/>
            <p:cNvSpPr/>
            <p:nvPr/>
          </p:nvSpPr>
          <p:spPr>
            <a:xfrm>
              <a:off x="9826100" y="4215039"/>
              <a:ext cx="348508" cy="117933"/>
            </a:xfrm>
            <a:custGeom>
              <a:avLst/>
              <a:gdLst/>
              <a:ahLst/>
              <a:cxnLst/>
              <a:rect l="l" t="t" r="r" b="b"/>
              <a:pathLst>
                <a:path w="5993" h="2028" extrusionOk="0">
                  <a:moveTo>
                    <a:pt x="326" y="1"/>
                  </a:moveTo>
                  <a:cubicBezTo>
                    <a:pt x="289" y="1"/>
                    <a:pt x="271" y="2"/>
                    <a:pt x="271" y="2"/>
                  </a:cubicBezTo>
                  <a:lnTo>
                    <a:pt x="0" y="1990"/>
                  </a:lnTo>
                  <a:lnTo>
                    <a:pt x="5955" y="2027"/>
                  </a:lnTo>
                  <a:cubicBezTo>
                    <a:pt x="5993" y="1794"/>
                    <a:pt x="5871" y="1327"/>
                    <a:pt x="5675" y="1206"/>
                  </a:cubicBezTo>
                  <a:lnTo>
                    <a:pt x="2959" y="161"/>
                  </a:lnTo>
                  <a:cubicBezTo>
                    <a:pt x="2959" y="161"/>
                    <a:pt x="2800" y="385"/>
                    <a:pt x="2411" y="385"/>
                  </a:cubicBezTo>
                  <a:cubicBezTo>
                    <a:pt x="2292" y="385"/>
                    <a:pt x="2152" y="364"/>
                    <a:pt x="1988" y="310"/>
                  </a:cubicBezTo>
                  <a:cubicBezTo>
                    <a:pt x="1060" y="26"/>
                    <a:pt x="497" y="1"/>
                    <a:pt x="32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1" name="Google Shape;6101;p75"/>
            <p:cNvSpPr/>
            <p:nvPr/>
          </p:nvSpPr>
          <p:spPr>
            <a:xfrm>
              <a:off x="10045393" y="4246616"/>
              <a:ext cx="113456" cy="45650"/>
            </a:xfrm>
            <a:custGeom>
              <a:avLst/>
              <a:gdLst/>
              <a:ahLst/>
              <a:cxnLst/>
              <a:rect l="l" t="t" r="r" b="b"/>
              <a:pathLst>
                <a:path w="1951" h="785" extrusionOk="0">
                  <a:moveTo>
                    <a:pt x="159" y="0"/>
                  </a:moveTo>
                  <a:lnTo>
                    <a:pt x="0" y="784"/>
                  </a:lnTo>
                  <a:lnTo>
                    <a:pt x="1951" y="784"/>
                  </a:lnTo>
                  <a:lnTo>
                    <a:pt x="1951" y="747"/>
                  </a:lnTo>
                  <a:lnTo>
                    <a:pt x="159"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2" name="Google Shape;6102;p75"/>
            <p:cNvSpPr/>
            <p:nvPr/>
          </p:nvSpPr>
          <p:spPr>
            <a:xfrm>
              <a:off x="10043184" y="4244406"/>
              <a:ext cx="117875" cy="47860"/>
            </a:xfrm>
            <a:custGeom>
              <a:avLst/>
              <a:gdLst/>
              <a:ahLst/>
              <a:cxnLst/>
              <a:rect l="l" t="t" r="r" b="b"/>
              <a:pathLst>
                <a:path w="2027" h="823" extrusionOk="0">
                  <a:moveTo>
                    <a:pt x="234" y="85"/>
                  </a:moveTo>
                  <a:lnTo>
                    <a:pt x="1905" y="785"/>
                  </a:lnTo>
                  <a:lnTo>
                    <a:pt x="75" y="785"/>
                  </a:lnTo>
                  <a:lnTo>
                    <a:pt x="234" y="85"/>
                  </a:lnTo>
                  <a:close/>
                  <a:moveTo>
                    <a:pt x="159"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3" name="Google Shape;6103;p75"/>
            <p:cNvSpPr/>
            <p:nvPr/>
          </p:nvSpPr>
          <p:spPr>
            <a:xfrm>
              <a:off x="9830404" y="4215097"/>
              <a:ext cx="36462" cy="74959"/>
            </a:xfrm>
            <a:custGeom>
              <a:avLst/>
              <a:gdLst/>
              <a:ahLst/>
              <a:cxnLst/>
              <a:rect l="l" t="t" r="r" b="b"/>
              <a:pathLst>
                <a:path w="627" h="1289" extrusionOk="0">
                  <a:moveTo>
                    <a:pt x="197" y="1"/>
                  </a:moveTo>
                  <a:lnTo>
                    <a:pt x="1" y="1289"/>
                  </a:lnTo>
                  <a:lnTo>
                    <a:pt x="626" y="1289"/>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4" name="Google Shape;6104;p75"/>
            <p:cNvSpPr/>
            <p:nvPr/>
          </p:nvSpPr>
          <p:spPr>
            <a:xfrm>
              <a:off x="9830404" y="4212946"/>
              <a:ext cx="38613" cy="79320"/>
            </a:xfrm>
            <a:custGeom>
              <a:avLst/>
              <a:gdLst/>
              <a:ahLst/>
              <a:cxnLst/>
              <a:rect l="l" t="t" r="r" b="b"/>
              <a:pathLst>
                <a:path w="664" h="1364" extrusionOk="0">
                  <a:moveTo>
                    <a:pt x="197" y="38"/>
                  </a:moveTo>
                  <a:cubicBezTo>
                    <a:pt x="281" y="38"/>
                    <a:pt x="468" y="75"/>
                    <a:pt x="552" y="75"/>
                  </a:cubicBezTo>
                  <a:lnTo>
                    <a:pt x="626" y="1279"/>
                  </a:lnTo>
                  <a:lnTo>
                    <a:pt x="47" y="1326"/>
                  </a:lnTo>
                  <a:lnTo>
                    <a:pt x="47" y="1326"/>
                  </a:lnTo>
                  <a:lnTo>
                    <a:pt x="197" y="38"/>
                  </a:lnTo>
                  <a:close/>
                  <a:moveTo>
                    <a:pt x="160" y="1"/>
                  </a:moveTo>
                  <a:lnTo>
                    <a:pt x="1" y="1363"/>
                  </a:lnTo>
                  <a:lnTo>
                    <a:pt x="664" y="1363"/>
                  </a:lnTo>
                  <a:lnTo>
                    <a:pt x="589"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5" name="Google Shape;6105;p75"/>
            <p:cNvSpPr/>
            <p:nvPr/>
          </p:nvSpPr>
          <p:spPr>
            <a:xfrm>
              <a:off x="9830404" y="4289998"/>
              <a:ext cx="330655" cy="4420"/>
            </a:xfrm>
            <a:custGeom>
              <a:avLst/>
              <a:gdLst/>
              <a:ahLst/>
              <a:cxnLst/>
              <a:rect l="l" t="t" r="r" b="b"/>
              <a:pathLst>
                <a:path w="5686" h="76" extrusionOk="0">
                  <a:moveTo>
                    <a:pt x="1" y="1"/>
                  </a:moveTo>
                  <a:lnTo>
                    <a:pt x="1" y="38"/>
                  </a:lnTo>
                  <a:lnTo>
                    <a:pt x="5685" y="76"/>
                  </a:lnTo>
                  <a:lnTo>
                    <a:pt x="5685" y="38"/>
                  </a:lnTo>
                  <a:lnTo>
                    <a:pt x="5685"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6" name="Google Shape;6106;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7" name="Google Shape;6107;p75"/>
            <p:cNvSpPr/>
            <p:nvPr/>
          </p:nvSpPr>
          <p:spPr>
            <a:xfrm>
              <a:off x="9808189" y="3088858"/>
              <a:ext cx="445681" cy="1079078"/>
            </a:xfrm>
            <a:custGeom>
              <a:avLst/>
              <a:gdLst/>
              <a:ahLst/>
              <a:cxnLst/>
              <a:rect l="l" t="t" r="r" b="b"/>
              <a:pathLst>
                <a:path w="7664" h="18556" extrusionOk="0">
                  <a:moveTo>
                    <a:pt x="1512" y="0"/>
                  </a:moveTo>
                  <a:cubicBezTo>
                    <a:pt x="1512" y="0"/>
                    <a:pt x="663" y="10109"/>
                    <a:pt x="0" y="18556"/>
                  </a:cubicBezTo>
                  <a:lnTo>
                    <a:pt x="4238" y="18556"/>
                  </a:lnTo>
                  <a:cubicBezTo>
                    <a:pt x="4630" y="16876"/>
                    <a:pt x="5050" y="15205"/>
                    <a:pt x="5246" y="14309"/>
                  </a:cubicBezTo>
                  <a:cubicBezTo>
                    <a:pt x="6375" y="9875"/>
                    <a:pt x="7663" y="2138"/>
                    <a:pt x="7663" y="2138"/>
                  </a:cubicBezTo>
                  <a:lnTo>
                    <a:pt x="1512"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08" name="Google Shape;6108;p75"/>
            <p:cNvGrpSpPr/>
            <p:nvPr/>
          </p:nvGrpSpPr>
          <p:grpSpPr>
            <a:xfrm>
              <a:off x="9661064" y="2414696"/>
              <a:ext cx="337168" cy="608508"/>
              <a:chOff x="9661064" y="2414696"/>
              <a:chExt cx="337168" cy="608508"/>
            </a:xfrm>
          </p:grpSpPr>
          <p:sp>
            <p:nvSpPr>
              <p:cNvPr id="6109" name="Google Shape;6109;p75"/>
              <p:cNvSpPr/>
              <p:nvPr/>
            </p:nvSpPr>
            <p:spPr>
              <a:xfrm>
                <a:off x="9661064" y="2474942"/>
                <a:ext cx="287215" cy="509707"/>
              </a:xfrm>
              <a:custGeom>
                <a:avLst/>
                <a:gdLst/>
                <a:ahLst/>
                <a:cxnLst/>
                <a:rect l="l" t="t" r="r" b="b"/>
                <a:pathLst>
                  <a:path w="4939" h="8765" extrusionOk="0">
                    <a:moveTo>
                      <a:pt x="4447" y="1"/>
                    </a:moveTo>
                    <a:cubicBezTo>
                      <a:pt x="3420" y="1"/>
                      <a:pt x="1102" y="213"/>
                      <a:pt x="626" y="2082"/>
                    </a:cubicBezTo>
                    <a:cubicBezTo>
                      <a:pt x="393" y="3053"/>
                      <a:pt x="113" y="4219"/>
                      <a:pt x="38" y="5731"/>
                    </a:cubicBezTo>
                    <a:cubicBezTo>
                      <a:pt x="1" y="6786"/>
                      <a:pt x="505" y="8420"/>
                      <a:pt x="2138" y="8765"/>
                    </a:cubicBezTo>
                    <a:lnTo>
                      <a:pt x="3576" y="8224"/>
                    </a:lnTo>
                    <a:lnTo>
                      <a:pt x="4938" y="19"/>
                    </a:lnTo>
                    <a:cubicBezTo>
                      <a:pt x="4938" y="19"/>
                      <a:pt x="4748" y="1"/>
                      <a:pt x="4447"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0" name="Google Shape;6110;p75"/>
              <p:cNvSpPr/>
              <p:nvPr/>
            </p:nvSpPr>
            <p:spPr>
              <a:xfrm>
                <a:off x="9667577" y="2417894"/>
                <a:ext cx="262791" cy="335307"/>
              </a:xfrm>
              <a:custGeom>
                <a:avLst/>
                <a:gdLst/>
                <a:ahLst/>
                <a:cxnLst/>
                <a:rect l="l" t="t" r="r" b="b"/>
                <a:pathLst>
                  <a:path w="4519" h="5766" extrusionOk="0">
                    <a:moveTo>
                      <a:pt x="3454" y="0"/>
                    </a:moveTo>
                    <a:cubicBezTo>
                      <a:pt x="2969" y="0"/>
                      <a:pt x="2484" y="130"/>
                      <a:pt x="2063" y="375"/>
                    </a:cubicBezTo>
                    <a:cubicBezTo>
                      <a:pt x="430" y="1308"/>
                      <a:pt x="1" y="4426"/>
                      <a:pt x="122" y="4892"/>
                    </a:cubicBezTo>
                    <a:cubicBezTo>
                      <a:pt x="229" y="5316"/>
                      <a:pt x="406" y="5765"/>
                      <a:pt x="684" y="5765"/>
                    </a:cubicBezTo>
                    <a:cubicBezTo>
                      <a:pt x="914" y="5765"/>
                      <a:pt x="1212" y="5458"/>
                      <a:pt x="1597" y="4575"/>
                    </a:cubicBezTo>
                    <a:cubicBezTo>
                      <a:pt x="2026" y="3530"/>
                      <a:pt x="3501" y="925"/>
                      <a:pt x="3501" y="925"/>
                    </a:cubicBezTo>
                    <a:lnTo>
                      <a:pt x="4518" y="225"/>
                    </a:lnTo>
                    <a:cubicBezTo>
                      <a:pt x="4182" y="73"/>
                      <a:pt x="3818" y="0"/>
                      <a:pt x="3454"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1" name="Google Shape;6111;p75"/>
              <p:cNvSpPr/>
              <p:nvPr/>
            </p:nvSpPr>
            <p:spPr>
              <a:xfrm>
                <a:off x="9711017" y="2455170"/>
                <a:ext cx="287215" cy="445913"/>
              </a:xfrm>
              <a:custGeom>
                <a:avLst/>
                <a:gdLst/>
                <a:ahLst/>
                <a:cxnLst/>
                <a:rect l="l" t="t" r="r" b="b"/>
                <a:pathLst>
                  <a:path w="4939" h="7668" extrusionOk="0">
                    <a:moveTo>
                      <a:pt x="3482" y="0"/>
                    </a:moveTo>
                    <a:cubicBezTo>
                      <a:pt x="2005" y="0"/>
                      <a:pt x="1316" y="1451"/>
                      <a:pt x="1316" y="1451"/>
                    </a:cubicBezTo>
                    <a:cubicBezTo>
                      <a:pt x="346" y="3159"/>
                      <a:pt x="0" y="7285"/>
                      <a:pt x="0" y="7285"/>
                    </a:cubicBezTo>
                    <a:lnTo>
                      <a:pt x="3417" y="7668"/>
                    </a:lnTo>
                    <a:cubicBezTo>
                      <a:pt x="4201" y="6771"/>
                      <a:pt x="4938" y="6659"/>
                      <a:pt x="4938" y="6659"/>
                    </a:cubicBezTo>
                    <a:lnTo>
                      <a:pt x="4667" y="284"/>
                    </a:lnTo>
                    <a:cubicBezTo>
                      <a:pt x="4227" y="82"/>
                      <a:pt x="3832" y="0"/>
                      <a:pt x="34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2" name="Google Shape;6112;p75"/>
              <p:cNvSpPr/>
              <p:nvPr/>
            </p:nvSpPr>
            <p:spPr>
              <a:xfrm>
                <a:off x="9674613" y="2417894"/>
                <a:ext cx="300765" cy="605309"/>
              </a:xfrm>
              <a:custGeom>
                <a:avLst/>
                <a:gdLst/>
                <a:ahLst/>
                <a:cxnLst/>
                <a:rect l="l" t="t" r="r" b="b"/>
                <a:pathLst>
                  <a:path w="5172" h="10409" extrusionOk="0">
                    <a:moveTo>
                      <a:pt x="3944" y="1"/>
                    </a:moveTo>
                    <a:cubicBezTo>
                      <a:pt x="2876" y="1"/>
                      <a:pt x="1397" y="694"/>
                      <a:pt x="738" y="4192"/>
                    </a:cubicBezTo>
                    <a:cubicBezTo>
                      <a:pt x="738" y="4192"/>
                      <a:pt x="272" y="5742"/>
                      <a:pt x="113" y="7412"/>
                    </a:cubicBezTo>
                    <a:cubicBezTo>
                      <a:pt x="1" y="8626"/>
                      <a:pt x="813" y="9709"/>
                      <a:pt x="2026" y="9942"/>
                    </a:cubicBezTo>
                    <a:lnTo>
                      <a:pt x="4593" y="10409"/>
                    </a:lnTo>
                    <a:lnTo>
                      <a:pt x="5172" y="300"/>
                    </a:lnTo>
                    <a:cubicBezTo>
                      <a:pt x="5172" y="300"/>
                      <a:pt x="4647"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3" name="Google Shape;6113;p75"/>
              <p:cNvSpPr/>
              <p:nvPr/>
            </p:nvSpPr>
            <p:spPr>
              <a:xfrm>
                <a:off x="9711017" y="2414696"/>
                <a:ext cx="217141" cy="549890"/>
              </a:xfrm>
              <a:custGeom>
                <a:avLst/>
                <a:gdLst/>
                <a:ahLst/>
                <a:cxnLst/>
                <a:rect l="l" t="t" r="r" b="b"/>
                <a:pathLst>
                  <a:path w="3734" h="9456" extrusionOk="0">
                    <a:moveTo>
                      <a:pt x="3613" y="0"/>
                    </a:moveTo>
                    <a:cubicBezTo>
                      <a:pt x="3575" y="47"/>
                      <a:pt x="2250" y="392"/>
                      <a:pt x="1634" y="1867"/>
                    </a:cubicBezTo>
                    <a:cubicBezTo>
                      <a:pt x="1083" y="3118"/>
                      <a:pt x="0" y="6618"/>
                      <a:pt x="234" y="9381"/>
                    </a:cubicBezTo>
                    <a:cubicBezTo>
                      <a:pt x="234" y="9418"/>
                      <a:pt x="271" y="9456"/>
                      <a:pt x="308" y="9456"/>
                    </a:cubicBezTo>
                    <a:cubicBezTo>
                      <a:pt x="346" y="9456"/>
                      <a:pt x="383" y="9418"/>
                      <a:pt x="383" y="9381"/>
                    </a:cubicBezTo>
                    <a:cubicBezTo>
                      <a:pt x="187" y="6618"/>
                      <a:pt x="1242" y="3155"/>
                      <a:pt x="1783" y="1951"/>
                    </a:cubicBezTo>
                    <a:cubicBezTo>
                      <a:pt x="2409" y="551"/>
                      <a:pt x="3650" y="196"/>
                      <a:pt x="3650" y="196"/>
                    </a:cubicBezTo>
                    <a:cubicBezTo>
                      <a:pt x="3734" y="159"/>
                      <a:pt x="3734" y="122"/>
                      <a:pt x="3734" y="84"/>
                    </a:cubicBezTo>
                    <a:cubicBezTo>
                      <a:pt x="3734" y="47"/>
                      <a:pt x="3650" y="0"/>
                      <a:pt x="36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14" name="Google Shape;6114;p75"/>
            <p:cNvSpPr/>
            <p:nvPr/>
          </p:nvSpPr>
          <p:spPr>
            <a:xfrm>
              <a:off x="10291786" y="4002376"/>
              <a:ext cx="160734" cy="276283"/>
            </a:xfrm>
            <a:custGeom>
              <a:avLst/>
              <a:gdLst/>
              <a:ahLst/>
              <a:cxnLst/>
              <a:rect l="l" t="t" r="r" b="b"/>
              <a:pathLst>
                <a:path w="2764" h="4751" extrusionOk="0">
                  <a:moveTo>
                    <a:pt x="2568" y="0"/>
                  </a:moveTo>
                  <a:lnTo>
                    <a:pt x="1" y="233"/>
                  </a:lnTo>
                  <a:lnTo>
                    <a:pt x="122" y="3780"/>
                  </a:lnTo>
                  <a:lnTo>
                    <a:pt x="626" y="4667"/>
                  </a:lnTo>
                  <a:lnTo>
                    <a:pt x="2456" y="4751"/>
                  </a:lnTo>
                  <a:lnTo>
                    <a:pt x="2764" y="3892"/>
                  </a:lnTo>
                  <a:cubicBezTo>
                    <a:pt x="2493" y="3780"/>
                    <a:pt x="2568" y="0"/>
                    <a:pt x="256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5" name="Google Shape;6115;p75"/>
            <p:cNvSpPr/>
            <p:nvPr/>
          </p:nvSpPr>
          <p:spPr>
            <a:xfrm>
              <a:off x="10294519" y="4215039"/>
              <a:ext cx="332225" cy="117933"/>
            </a:xfrm>
            <a:custGeom>
              <a:avLst/>
              <a:gdLst/>
              <a:ahLst/>
              <a:cxnLst/>
              <a:rect l="l" t="t" r="r" b="b"/>
              <a:pathLst>
                <a:path w="5713" h="2028" extrusionOk="0">
                  <a:moveTo>
                    <a:pt x="55" y="1"/>
                  </a:moveTo>
                  <a:cubicBezTo>
                    <a:pt x="19" y="1"/>
                    <a:pt x="0" y="2"/>
                    <a:pt x="0" y="2"/>
                  </a:cubicBezTo>
                  <a:lnTo>
                    <a:pt x="75" y="1990"/>
                  </a:lnTo>
                  <a:lnTo>
                    <a:pt x="5675" y="2027"/>
                  </a:lnTo>
                  <a:cubicBezTo>
                    <a:pt x="5713" y="1794"/>
                    <a:pt x="5601" y="1327"/>
                    <a:pt x="5442" y="1206"/>
                  </a:cubicBezTo>
                  <a:lnTo>
                    <a:pt x="2679" y="161"/>
                  </a:lnTo>
                  <a:cubicBezTo>
                    <a:pt x="2679" y="161"/>
                    <a:pt x="2520" y="385"/>
                    <a:pt x="2131" y="385"/>
                  </a:cubicBezTo>
                  <a:cubicBezTo>
                    <a:pt x="2012" y="385"/>
                    <a:pt x="1872" y="364"/>
                    <a:pt x="1708" y="310"/>
                  </a:cubicBezTo>
                  <a:cubicBezTo>
                    <a:pt x="780" y="26"/>
                    <a:pt x="224" y="1"/>
                    <a:pt x="55"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6" name="Google Shape;6116;p75"/>
            <p:cNvSpPr/>
            <p:nvPr/>
          </p:nvSpPr>
          <p:spPr>
            <a:xfrm>
              <a:off x="10498053" y="4246616"/>
              <a:ext cx="112990" cy="45650"/>
            </a:xfrm>
            <a:custGeom>
              <a:avLst/>
              <a:gdLst/>
              <a:ahLst/>
              <a:cxnLst/>
              <a:rect l="l" t="t" r="r" b="b"/>
              <a:pathLst>
                <a:path w="1943" h="785" extrusionOk="0">
                  <a:moveTo>
                    <a:pt x="150" y="0"/>
                  </a:moveTo>
                  <a:lnTo>
                    <a:pt x="1" y="784"/>
                  </a:lnTo>
                  <a:lnTo>
                    <a:pt x="1942" y="784"/>
                  </a:lnTo>
                  <a:lnTo>
                    <a:pt x="1942" y="747"/>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7" name="Google Shape;6117;p75"/>
            <p:cNvSpPr/>
            <p:nvPr/>
          </p:nvSpPr>
          <p:spPr>
            <a:xfrm>
              <a:off x="10495319" y="4244406"/>
              <a:ext cx="117875" cy="47860"/>
            </a:xfrm>
            <a:custGeom>
              <a:avLst/>
              <a:gdLst/>
              <a:ahLst/>
              <a:cxnLst/>
              <a:rect l="l" t="t" r="r" b="b"/>
              <a:pathLst>
                <a:path w="2027" h="823" extrusionOk="0">
                  <a:moveTo>
                    <a:pt x="234" y="85"/>
                  </a:moveTo>
                  <a:lnTo>
                    <a:pt x="1914" y="785"/>
                  </a:lnTo>
                  <a:lnTo>
                    <a:pt x="85" y="785"/>
                  </a:lnTo>
                  <a:lnTo>
                    <a:pt x="234" y="85"/>
                  </a:lnTo>
                  <a:close/>
                  <a:moveTo>
                    <a:pt x="197" y="1"/>
                  </a:moveTo>
                  <a:lnTo>
                    <a:pt x="1" y="822"/>
                  </a:lnTo>
                  <a:lnTo>
                    <a:pt x="1989" y="822"/>
                  </a:lnTo>
                  <a:cubicBezTo>
                    <a:pt x="1989" y="822"/>
                    <a:pt x="2026" y="822"/>
                    <a:pt x="2026" y="785"/>
                  </a:cubicBezTo>
                  <a:cubicBezTo>
                    <a:pt x="2026" y="785"/>
                    <a:pt x="2026" y="738"/>
                    <a:pt x="1989" y="738"/>
                  </a:cubicBezTo>
                  <a:lnTo>
                    <a:pt x="197"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8" name="Google Shape;6118;p75"/>
            <p:cNvSpPr/>
            <p:nvPr/>
          </p:nvSpPr>
          <p:spPr>
            <a:xfrm>
              <a:off x="10294519" y="4215097"/>
              <a:ext cx="27215" cy="74959"/>
            </a:xfrm>
            <a:custGeom>
              <a:avLst/>
              <a:gdLst/>
              <a:ahLst/>
              <a:cxnLst/>
              <a:rect l="l" t="t" r="r" b="b"/>
              <a:pathLst>
                <a:path w="468" h="1289" extrusionOk="0">
                  <a:moveTo>
                    <a:pt x="0" y="1"/>
                  </a:moveTo>
                  <a:lnTo>
                    <a:pt x="38" y="1289"/>
                  </a:lnTo>
                  <a:lnTo>
                    <a:pt x="467" y="1289"/>
                  </a:lnTo>
                  <a:lnTo>
                    <a:pt x="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9" name="Google Shape;6119;p75"/>
            <p:cNvSpPr/>
            <p:nvPr/>
          </p:nvSpPr>
          <p:spPr>
            <a:xfrm>
              <a:off x="10291786" y="4212946"/>
              <a:ext cx="29949" cy="79320"/>
            </a:xfrm>
            <a:custGeom>
              <a:avLst/>
              <a:gdLst/>
              <a:ahLst/>
              <a:cxnLst/>
              <a:rect l="l" t="t" r="r" b="b"/>
              <a:pathLst>
                <a:path w="515" h="1364" extrusionOk="0">
                  <a:moveTo>
                    <a:pt x="85" y="38"/>
                  </a:moveTo>
                  <a:cubicBezTo>
                    <a:pt x="159" y="38"/>
                    <a:pt x="318" y="75"/>
                    <a:pt x="393" y="75"/>
                  </a:cubicBezTo>
                  <a:lnTo>
                    <a:pt x="467" y="1279"/>
                  </a:lnTo>
                  <a:lnTo>
                    <a:pt x="122" y="1326"/>
                  </a:lnTo>
                  <a:lnTo>
                    <a:pt x="85" y="38"/>
                  </a:lnTo>
                  <a:close/>
                  <a:moveTo>
                    <a:pt x="1" y="1"/>
                  </a:moveTo>
                  <a:lnTo>
                    <a:pt x="85" y="1363"/>
                  </a:lnTo>
                  <a:lnTo>
                    <a:pt x="514" y="1363"/>
                  </a:lnTo>
                  <a:lnTo>
                    <a:pt x="4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0" name="Google Shape;6120;p75"/>
            <p:cNvSpPr/>
            <p:nvPr/>
          </p:nvSpPr>
          <p:spPr>
            <a:xfrm>
              <a:off x="10296670" y="4289998"/>
              <a:ext cx="318676" cy="4420"/>
            </a:xfrm>
            <a:custGeom>
              <a:avLst/>
              <a:gdLst/>
              <a:ahLst/>
              <a:cxnLst/>
              <a:rect l="l" t="t" r="r" b="b"/>
              <a:pathLst>
                <a:path w="5480" h="76" extrusionOk="0">
                  <a:moveTo>
                    <a:pt x="38" y="1"/>
                  </a:moveTo>
                  <a:cubicBezTo>
                    <a:pt x="38" y="1"/>
                    <a:pt x="1" y="1"/>
                    <a:pt x="1" y="38"/>
                  </a:cubicBezTo>
                  <a:lnTo>
                    <a:pt x="38" y="38"/>
                  </a:lnTo>
                  <a:lnTo>
                    <a:pt x="5442" y="76"/>
                  </a:lnTo>
                  <a:lnTo>
                    <a:pt x="5480" y="38"/>
                  </a:lnTo>
                  <a:lnTo>
                    <a:pt x="5442"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1" name="Google Shape;6121;p75"/>
            <p:cNvSpPr/>
            <p:nvPr/>
          </p:nvSpPr>
          <p:spPr>
            <a:xfrm>
              <a:off x="9846686" y="3138753"/>
              <a:ext cx="640026" cy="1015633"/>
            </a:xfrm>
            <a:custGeom>
              <a:avLst/>
              <a:gdLst/>
              <a:ahLst/>
              <a:cxnLst/>
              <a:rect l="l" t="t" r="r" b="b"/>
              <a:pathLst>
                <a:path w="11006" h="17465" extrusionOk="0">
                  <a:moveTo>
                    <a:pt x="8121" y="1"/>
                  </a:moveTo>
                  <a:lnTo>
                    <a:pt x="150" y="271"/>
                  </a:lnTo>
                  <a:cubicBezTo>
                    <a:pt x="150" y="271"/>
                    <a:pt x="1" y="2838"/>
                    <a:pt x="1280" y="4584"/>
                  </a:cubicBezTo>
                  <a:cubicBezTo>
                    <a:pt x="1784" y="5246"/>
                    <a:pt x="4705" y="9335"/>
                    <a:pt x="5209" y="10380"/>
                  </a:cubicBezTo>
                  <a:cubicBezTo>
                    <a:pt x="5872" y="11743"/>
                    <a:pt x="6301" y="13180"/>
                    <a:pt x="6488" y="14664"/>
                  </a:cubicBezTo>
                  <a:cubicBezTo>
                    <a:pt x="6609" y="15476"/>
                    <a:pt x="6805" y="16410"/>
                    <a:pt x="7001" y="17465"/>
                  </a:cubicBezTo>
                  <a:lnTo>
                    <a:pt x="11006" y="17465"/>
                  </a:lnTo>
                  <a:cubicBezTo>
                    <a:pt x="10968" y="14543"/>
                    <a:pt x="10922" y="11043"/>
                    <a:pt x="10810" y="10072"/>
                  </a:cubicBezTo>
                  <a:cubicBezTo>
                    <a:pt x="10306" y="5564"/>
                    <a:pt x="8121" y="1"/>
                    <a:pt x="812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2" name="Google Shape;6122;p75"/>
            <p:cNvSpPr/>
            <p:nvPr/>
          </p:nvSpPr>
          <p:spPr>
            <a:xfrm>
              <a:off x="10041032" y="3362931"/>
              <a:ext cx="300765" cy="712194"/>
            </a:xfrm>
            <a:custGeom>
              <a:avLst/>
              <a:gdLst/>
              <a:ahLst/>
              <a:cxnLst/>
              <a:rect l="l" t="t" r="r" b="b"/>
              <a:pathLst>
                <a:path w="5172" h="12247" extrusionOk="0">
                  <a:moveTo>
                    <a:pt x="117" y="1"/>
                  </a:moveTo>
                  <a:cubicBezTo>
                    <a:pt x="87" y="1"/>
                    <a:pt x="56" y="10"/>
                    <a:pt x="38" y="29"/>
                  </a:cubicBezTo>
                  <a:cubicBezTo>
                    <a:pt x="0" y="75"/>
                    <a:pt x="0" y="150"/>
                    <a:pt x="38" y="187"/>
                  </a:cubicBezTo>
                  <a:cubicBezTo>
                    <a:pt x="75" y="187"/>
                    <a:pt x="1559" y="1821"/>
                    <a:pt x="3109" y="4817"/>
                  </a:cubicBezTo>
                  <a:cubicBezTo>
                    <a:pt x="4863" y="8280"/>
                    <a:pt x="4938" y="12088"/>
                    <a:pt x="4938" y="12125"/>
                  </a:cubicBezTo>
                  <a:cubicBezTo>
                    <a:pt x="4938" y="12209"/>
                    <a:pt x="5013" y="12247"/>
                    <a:pt x="5059" y="12247"/>
                  </a:cubicBezTo>
                  <a:cubicBezTo>
                    <a:pt x="5134" y="12247"/>
                    <a:pt x="5171" y="12209"/>
                    <a:pt x="5171" y="12125"/>
                  </a:cubicBezTo>
                  <a:cubicBezTo>
                    <a:pt x="5171" y="12088"/>
                    <a:pt x="5097" y="8196"/>
                    <a:pt x="3305" y="4696"/>
                  </a:cubicBezTo>
                  <a:cubicBezTo>
                    <a:pt x="1746" y="1709"/>
                    <a:pt x="234" y="75"/>
                    <a:pt x="196" y="29"/>
                  </a:cubicBezTo>
                  <a:cubicBezTo>
                    <a:pt x="178" y="10"/>
                    <a:pt x="147" y="1"/>
                    <a:pt x="117" y="1"/>
                  </a:cubicBez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3" name="Google Shape;6123;p75"/>
            <p:cNvSpPr/>
            <p:nvPr/>
          </p:nvSpPr>
          <p:spPr>
            <a:xfrm>
              <a:off x="10183215" y="3370200"/>
              <a:ext cx="74959" cy="211559"/>
            </a:xfrm>
            <a:custGeom>
              <a:avLst/>
              <a:gdLst/>
              <a:ahLst/>
              <a:cxnLst/>
              <a:rect l="l" t="t" r="r" b="b"/>
              <a:pathLst>
                <a:path w="1289" h="3638" extrusionOk="0">
                  <a:moveTo>
                    <a:pt x="145" y="0"/>
                  </a:moveTo>
                  <a:cubicBezTo>
                    <a:pt x="122" y="0"/>
                    <a:pt x="100" y="10"/>
                    <a:pt x="85" y="25"/>
                  </a:cubicBezTo>
                  <a:cubicBezTo>
                    <a:pt x="48" y="62"/>
                    <a:pt x="1" y="100"/>
                    <a:pt x="48" y="184"/>
                  </a:cubicBezTo>
                  <a:cubicBezTo>
                    <a:pt x="48" y="184"/>
                    <a:pt x="1018" y="1892"/>
                    <a:pt x="48" y="3451"/>
                  </a:cubicBezTo>
                  <a:cubicBezTo>
                    <a:pt x="1" y="3525"/>
                    <a:pt x="48" y="3563"/>
                    <a:pt x="85" y="3600"/>
                  </a:cubicBezTo>
                  <a:cubicBezTo>
                    <a:pt x="122" y="3600"/>
                    <a:pt x="122" y="3637"/>
                    <a:pt x="160" y="3637"/>
                  </a:cubicBezTo>
                  <a:cubicBezTo>
                    <a:pt x="197" y="3637"/>
                    <a:pt x="197" y="3600"/>
                    <a:pt x="234" y="3563"/>
                  </a:cubicBezTo>
                  <a:cubicBezTo>
                    <a:pt x="1289" y="1892"/>
                    <a:pt x="234" y="62"/>
                    <a:pt x="234" y="62"/>
                  </a:cubicBezTo>
                  <a:cubicBezTo>
                    <a:pt x="212" y="19"/>
                    <a:pt x="178" y="0"/>
                    <a:pt x="145" y="0"/>
                  </a:cubicBez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4" name="Google Shape;6124;p75"/>
            <p:cNvSpPr/>
            <p:nvPr/>
          </p:nvSpPr>
          <p:spPr>
            <a:xfrm>
              <a:off x="10235320" y="4065878"/>
              <a:ext cx="246508" cy="15759"/>
            </a:xfrm>
            <a:custGeom>
              <a:avLst/>
              <a:gdLst/>
              <a:ahLst/>
              <a:cxnLst/>
              <a:rect l="l" t="t" r="r" b="b"/>
              <a:pathLst>
                <a:path w="4239" h="271" extrusionOk="0">
                  <a:moveTo>
                    <a:pt x="4127" y="0"/>
                  </a:moveTo>
                  <a:lnTo>
                    <a:pt x="122" y="37"/>
                  </a:lnTo>
                  <a:cubicBezTo>
                    <a:pt x="38" y="37"/>
                    <a:pt x="1" y="75"/>
                    <a:pt x="1" y="159"/>
                  </a:cubicBezTo>
                  <a:cubicBezTo>
                    <a:pt x="1" y="233"/>
                    <a:pt x="85" y="271"/>
                    <a:pt x="122" y="271"/>
                  </a:cubicBezTo>
                  <a:lnTo>
                    <a:pt x="4127" y="196"/>
                  </a:lnTo>
                  <a:cubicBezTo>
                    <a:pt x="4201" y="196"/>
                    <a:pt x="4239" y="159"/>
                    <a:pt x="4239" y="121"/>
                  </a:cubicBezTo>
                  <a:cubicBezTo>
                    <a:pt x="4239" y="37"/>
                    <a:pt x="4201" y="0"/>
                    <a:pt x="4127" y="0"/>
                  </a:cubicBez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5" name="Google Shape;6125;p75"/>
            <p:cNvSpPr/>
            <p:nvPr/>
          </p:nvSpPr>
          <p:spPr>
            <a:xfrm>
              <a:off x="9814703" y="4065878"/>
              <a:ext cx="253545" cy="15759"/>
            </a:xfrm>
            <a:custGeom>
              <a:avLst/>
              <a:gdLst/>
              <a:ahLst/>
              <a:cxnLst/>
              <a:rect l="l" t="t" r="r" b="b"/>
              <a:pathLst>
                <a:path w="4360" h="271" extrusionOk="0">
                  <a:moveTo>
                    <a:pt x="4238" y="0"/>
                  </a:moveTo>
                  <a:lnTo>
                    <a:pt x="121" y="37"/>
                  </a:lnTo>
                  <a:cubicBezTo>
                    <a:pt x="37" y="37"/>
                    <a:pt x="0" y="121"/>
                    <a:pt x="0" y="159"/>
                  </a:cubicBezTo>
                  <a:cubicBezTo>
                    <a:pt x="0" y="233"/>
                    <a:pt x="37" y="271"/>
                    <a:pt x="121" y="271"/>
                  </a:cubicBezTo>
                  <a:lnTo>
                    <a:pt x="4238" y="233"/>
                  </a:lnTo>
                  <a:cubicBezTo>
                    <a:pt x="4322" y="233"/>
                    <a:pt x="4359" y="159"/>
                    <a:pt x="4359" y="121"/>
                  </a:cubicBezTo>
                  <a:cubicBezTo>
                    <a:pt x="4359" y="37"/>
                    <a:pt x="4322" y="0"/>
                    <a:pt x="4238" y="0"/>
                  </a:cubicBez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6" name="Google Shape;6126;p75"/>
            <p:cNvSpPr/>
            <p:nvPr/>
          </p:nvSpPr>
          <p:spPr>
            <a:xfrm>
              <a:off x="10131692" y="2384980"/>
              <a:ext cx="271456" cy="631711"/>
            </a:xfrm>
            <a:custGeom>
              <a:avLst/>
              <a:gdLst/>
              <a:ahLst/>
              <a:cxnLst/>
              <a:rect l="l" t="t" r="r" b="b"/>
              <a:pathLst>
                <a:path w="4668" h="10863" extrusionOk="0">
                  <a:moveTo>
                    <a:pt x="1020" y="0"/>
                  </a:moveTo>
                  <a:cubicBezTo>
                    <a:pt x="992" y="0"/>
                    <a:pt x="963" y="3"/>
                    <a:pt x="934" y="7"/>
                  </a:cubicBezTo>
                  <a:cubicBezTo>
                    <a:pt x="812" y="7"/>
                    <a:pt x="738" y="91"/>
                    <a:pt x="738" y="91"/>
                  </a:cubicBezTo>
                  <a:lnTo>
                    <a:pt x="616" y="91"/>
                  </a:lnTo>
                  <a:cubicBezTo>
                    <a:pt x="0" y="941"/>
                    <a:pt x="4667" y="10863"/>
                    <a:pt x="4667" y="10863"/>
                  </a:cubicBezTo>
                  <a:cubicBezTo>
                    <a:pt x="4667" y="10863"/>
                    <a:pt x="4387" y="7558"/>
                    <a:pt x="4350" y="7325"/>
                  </a:cubicBezTo>
                  <a:cubicBezTo>
                    <a:pt x="3687" y="2733"/>
                    <a:pt x="1979" y="707"/>
                    <a:pt x="1475" y="203"/>
                  </a:cubicBezTo>
                  <a:cubicBezTo>
                    <a:pt x="1369" y="105"/>
                    <a:pt x="1213" y="0"/>
                    <a:pt x="102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7" name="Google Shape;6127;p75"/>
            <p:cNvSpPr/>
            <p:nvPr/>
          </p:nvSpPr>
          <p:spPr>
            <a:xfrm>
              <a:off x="10009572" y="2324560"/>
              <a:ext cx="187309" cy="196555"/>
            </a:xfrm>
            <a:custGeom>
              <a:avLst/>
              <a:gdLst/>
              <a:ahLst/>
              <a:cxnLst/>
              <a:rect l="l" t="t" r="r" b="b"/>
              <a:pathLst>
                <a:path w="3221" h="3380" extrusionOk="0">
                  <a:moveTo>
                    <a:pt x="504" y="1"/>
                  </a:moveTo>
                  <a:lnTo>
                    <a:pt x="308" y="1242"/>
                  </a:lnTo>
                  <a:lnTo>
                    <a:pt x="0" y="2997"/>
                  </a:lnTo>
                  <a:lnTo>
                    <a:pt x="3034" y="3380"/>
                  </a:lnTo>
                  <a:lnTo>
                    <a:pt x="3220" y="76"/>
                  </a:lnTo>
                  <a:lnTo>
                    <a:pt x="504" y="1"/>
                  </a:ln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8" name="Google Shape;6128;p75"/>
            <p:cNvSpPr/>
            <p:nvPr/>
          </p:nvSpPr>
          <p:spPr>
            <a:xfrm>
              <a:off x="10023121" y="2324560"/>
              <a:ext cx="173760" cy="87985"/>
            </a:xfrm>
            <a:custGeom>
              <a:avLst/>
              <a:gdLst/>
              <a:ahLst/>
              <a:cxnLst/>
              <a:rect l="l" t="t" r="r" b="b"/>
              <a:pathLst>
                <a:path w="2988" h="1513" extrusionOk="0">
                  <a:moveTo>
                    <a:pt x="271" y="1"/>
                  </a:moveTo>
                  <a:lnTo>
                    <a:pt x="75" y="1242"/>
                  </a:lnTo>
                  <a:lnTo>
                    <a:pt x="0" y="1513"/>
                  </a:lnTo>
                  <a:cubicBezTo>
                    <a:pt x="2483" y="1168"/>
                    <a:pt x="2987" y="76"/>
                    <a:pt x="298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9" name="Google Shape;6129;p75"/>
            <p:cNvSpPr/>
            <p:nvPr/>
          </p:nvSpPr>
          <p:spPr>
            <a:xfrm>
              <a:off x="9914550" y="2831010"/>
              <a:ext cx="99383" cy="56524"/>
            </a:xfrm>
            <a:custGeom>
              <a:avLst/>
              <a:gdLst/>
              <a:ahLst/>
              <a:cxnLst/>
              <a:rect l="l" t="t" r="r" b="b"/>
              <a:pathLst>
                <a:path w="1709" h="972" extrusionOk="0">
                  <a:moveTo>
                    <a:pt x="1587" y="0"/>
                  </a:moveTo>
                  <a:cubicBezTo>
                    <a:pt x="1438" y="0"/>
                    <a:pt x="1279" y="38"/>
                    <a:pt x="1121" y="75"/>
                  </a:cubicBezTo>
                  <a:cubicBezTo>
                    <a:pt x="971" y="122"/>
                    <a:pt x="813" y="159"/>
                    <a:pt x="701" y="234"/>
                  </a:cubicBezTo>
                  <a:cubicBezTo>
                    <a:pt x="542" y="308"/>
                    <a:pt x="421" y="430"/>
                    <a:pt x="309" y="504"/>
                  </a:cubicBezTo>
                  <a:cubicBezTo>
                    <a:pt x="187" y="626"/>
                    <a:pt x="75" y="775"/>
                    <a:pt x="1" y="896"/>
                  </a:cubicBezTo>
                  <a:cubicBezTo>
                    <a:pt x="1" y="934"/>
                    <a:pt x="1" y="971"/>
                    <a:pt x="38" y="971"/>
                  </a:cubicBezTo>
                  <a:lnTo>
                    <a:pt x="113" y="971"/>
                  </a:lnTo>
                  <a:lnTo>
                    <a:pt x="113" y="934"/>
                  </a:lnTo>
                  <a:cubicBezTo>
                    <a:pt x="187" y="822"/>
                    <a:pt x="271" y="700"/>
                    <a:pt x="383" y="626"/>
                  </a:cubicBezTo>
                  <a:cubicBezTo>
                    <a:pt x="505" y="504"/>
                    <a:pt x="617" y="430"/>
                    <a:pt x="738" y="392"/>
                  </a:cubicBezTo>
                  <a:cubicBezTo>
                    <a:pt x="887" y="308"/>
                    <a:pt x="1009" y="271"/>
                    <a:pt x="1167" y="234"/>
                  </a:cubicBezTo>
                  <a:cubicBezTo>
                    <a:pt x="1317" y="234"/>
                    <a:pt x="1438" y="196"/>
                    <a:pt x="1587" y="196"/>
                  </a:cubicBezTo>
                  <a:cubicBezTo>
                    <a:pt x="1634" y="196"/>
                    <a:pt x="1709" y="159"/>
                    <a:pt x="1671" y="75"/>
                  </a:cubicBezTo>
                  <a:cubicBezTo>
                    <a:pt x="1671" y="38"/>
                    <a:pt x="1634" y="0"/>
                    <a:pt x="1587" y="0"/>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0" name="Google Shape;6130;p75"/>
            <p:cNvSpPr/>
            <p:nvPr/>
          </p:nvSpPr>
          <p:spPr>
            <a:xfrm>
              <a:off x="9814703" y="2396785"/>
              <a:ext cx="624267" cy="966553"/>
            </a:xfrm>
            <a:custGeom>
              <a:avLst/>
              <a:gdLst/>
              <a:ahLst/>
              <a:cxnLst/>
              <a:rect l="l" t="t" r="r" b="b"/>
              <a:pathLst>
                <a:path w="10735" h="16621" extrusionOk="0">
                  <a:moveTo>
                    <a:pt x="3584" y="0"/>
                  </a:moveTo>
                  <a:cubicBezTo>
                    <a:pt x="0" y="4471"/>
                    <a:pt x="467" y="14001"/>
                    <a:pt x="467" y="14001"/>
                  </a:cubicBezTo>
                  <a:cubicBezTo>
                    <a:pt x="355" y="16409"/>
                    <a:pt x="4938" y="16493"/>
                    <a:pt x="4938" y="16493"/>
                  </a:cubicBezTo>
                  <a:cubicBezTo>
                    <a:pt x="5688" y="16580"/>
                    <a:pt x="6329" y="16620"/>
                    <a:pt x="6877" y="16620"/>
                  </a:cubicBezTo>
                  <a:cubicBezTo>
                    <a:pt x="9735" y="16620"/>
                    <a:pt x="10054" y="15531"/>
                    <a:pt x="10155" y="14356"/>
                  </a:cubicBezTo>
                  <a:cubicBezTo>
                    <a:pt x="10734" y="5330"/>
                    <a:pt x="6497" y="467"/>
                    <a:pt x="6497" y="467"/>
                  </a:cubicBezTo>
                  <a:cubicBezTo>
                    <a:pt x="6384" y="774"/>
                    <a:pt x="6128" y="887"/>
                    <a:pt x="5814" y="887"/>
                  </a:cubicBezTo>
                  <a:cubicBezTo>
                    <a:pt x="4932" y="887"/>
                    <a:pt x="3584" y="0"/>
                    <a:pt x="3584"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1" name="Google Shape;6131;p75"/>
            <p:cNvSpPr/>
            <p:nvPr/>
          </p:nvSpPr>
          <p:spPr>
            <a:xfrm>
              <a:off x="9841802"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2" name="Google Shape;6132;p75"/>
            <p:cNvSpPr/>
            <p:nvPr/>
          </p:nvSpPr>
          <p:spPr>
            <a:xfrm>
              <a:off x="9837498" y="3206617"/>
              <a:ext cx="562916" cy="83623"/>
            </a:xfrm>
            <a:custGeom>
              <a:avLst/>
              <a:gdLst/>
              <a:ahLst/>
              <a:cxnLst/>
              <a:rect l="l" t="t" r="r" b="b"/>
              <a:pathLst>
                <a:path w="9680" h="1438" extrusionOk="0">
                  <a:moveTo>
                    <a:pt x="0" y="1"/>
                  </a:moveTo>
                  <a:cubicBezTo>
                    <a:pt x="0" y="38"/>
                    <a:pt x="0" y="75"/>
                    <a:pt x="38" y="75"/>
                  </a:cubicBezTo>
                  <a:cubicBezTo>
                    <a:pt x="38" y="113"/>
                    <a:pt x="1671" y="1279"/>
                    <a:pt x="4779" y="1401"/>
                  </a:cubicBezTo>
                  <a:cubicBezTo>
                    <a:pt x="5097" y="1438"/>
                    <a:pt x="5442" y="1438"/>
                    <a:pt x="5759" y="1438"/>
                  </a:cubicBezTo>
                  <a:cubicBezTo>
                    <a:pt x="8205" y="1438"/>
                    <a:pt x="9642" y="971"/>
                    <a:pt x="9642" y="971"/>
                  </a:cubicBezTo>
                  <a:cubicBezTo>
                    <a:pt x="9679" y="971"/>
                    <a:pt x="9679" y="934"/>
                    <a:pt x="9679" y="897"/>
                  </a:cubicBezTo>
                  <a:cubicBezTo>
                    <a:pt x="9679" y="897"/>
                    <a:pt x="9642" y="850"/>
                    <a:pt x="9605" y="850"/>
                  </a:cubicBezTo>
                  <a:cubicBezTo>
                    <a:pt x="9605" y="891"/>
                    <a:pt x="8239" y="1308"/>
                    <a:pt x="5875" y="1308"/>
                  </a:cubicBezTo>
                  <a:cubicBezTo>
                    <a:pt x="5530" y="1308"/>
                    <a:pt x="5165" y="1299"/>
                    <a:pt x="4779" y="1279"/>
                  </a:cubicBezTo>
                  <a:cubicBezTo>
                    <a:pt x="1746" y="1167"/>
                    <a:pt x="112"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3" name="Google Shape;6133;p75"/>
            <p:cNvSpPr/>
            <p:nvPr/>
          </p:nvSpPr>
          <p:spPr>
            <a:xfrm>
              <a:off x="9855409" y="3220166"/>
              <a:ext cx="13608" cy="58676"/>
            </a:xfrm>
            <a:custGeom>
              <a:avLst/>
              <a:gdLst/>
              <a:ahLst/>
              <a:cxnLst/>
              <a:rect l="l" t="t" r="r" b="b"/>
              <a:pathLst>
                <a:path w="234" h="1009" extrusionOk="0">
                  <a:moveTo>
                    <a:pt x="159" y="1"/>
                  </a:moveTo>
                  <a:cubicBezTo>
                    <a:pt x="122" y="1"/>
                    <a:pt x="84" y="38"/>
                    <a:pt x="84" y="38"/>
                  </a:cubicBezTo>
                  <a:cubicBezTo>
                    <a:pt x="84" y="76"/>
                    <a:pt x="0" y="505"/>
                    <a:pt x="122" y="972"/>
                  </a:cubicBezTo>
                  <a:cubicBezTo>
                    <a:pt x="122" y="1009"/>
                    <a:pt x="159" y="1009"/>
                    <a:pt x="159" y="1009"/>
                  </a:cubicBezTo>
                  <a:lnTo>
                    <a:pt x="196" y="1009"/>
                  </a:lnTo>
                  <a:cubicBezTo>
                    <a:pt x="196" y="1009"/>
                    <a:pt x="234" y="972"/>
                    <a:pt x="234" y="934"/>
                  </a:cubicBezTo>
                  <a:cubicBezTo>
                    <a:pt x="122" y="505"/>
                    <a:pt x="196" y="76"/>
                    <a:pt x="196" y="76"/>
                  </a:cubicBezTo>
                  <a:cubicBezTo>
                    <a:pt x="196" y="38"/>
                    <a:pt x="159" y="1"/>
                    <a:pt x="159"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4" name="Google Shape;6134;p75"/>
            <p:cNvSpPr/>
            <p:nvPr/>
          </p:nvSpPr>
          <p:spPr>
            <a:xfrm>
              <a:off x="9889603" y="3235926"/>
              <a:ext cx="11456" cy="70074"/>
            </a:xfrm>
            <a:custGeom>
              <a:avLst/>
              <a:gdLst/>
              <a:ahLst/>
              <a:cxnLst/>
              <a:rect l="l" t="t" r="r" b="b"/>
              <a:pathLst>
                <a:path w="197" h="1205" extrusionOk="0">
                  <a:moveTo>
                    <a:pt x="112" y="1"/>
                  </a:moveTo>
                  <a:cubicBezTo>
                    <a:pt x="112" y="1"/>
                    <a:pt x="75" y="1"/>
                    <a:pt x="75" y="38"/>
                  </a:cubicBezTo>
                  <a:cubicBezTo>
                    <a:pt x="75" y="75"/>
                    <a:pt x="0" y="701"/>
                    <a:pt x="75" y="1167"/>
                  </a:cubicBezTo>
                  <a:cubicBezTo>
                    <a:pt x="112" y="1167"/>
                    <a:pt x="112" y="1205"/>
                    <a:pt x="150" y="1205"/>
                  </a:cubicBezTo>
                  <a:cubicBezTo>
                    <a:pt x="196" y="1205"/>
                    <a:pt x="196" y="1167"/>
                    <a:pt x="196" y="1130"/>
                  </a:cubicBezTo>
                  <a:cubicBezTo>
                    <a:pt x="112" y="663"/>
                    <a:pt x="196" y="75"/>
                    <a:pt x="196" y="38"/>
                  </a:cubicBezTo>
                  <a:cubicBezTo>
                    <a:pt x="196" y="38"/>
                    <a:pt x="150" y="1"/>
                    <a:pt x="11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5" name="Google Shape;6135;p75"/>
            <p:cNvSpPr/>
            <p:nvPr/>
          </p:nvSpPr>
          <p:spPr>
            <a:xfrm>
              <a:off x="9928100" y="3251685"/>
              <a:ext cx="10933" cy="70074"/>
            </a:xfrm>
            <a:custGeom>
              <a:avLst/>
              <a:gdLst/>
              <a:ahLst/>
              <a:cxnLst/>
              <a:rect l="l" t="t" r="r" b="b"/>
              <a:pathLst>
                <a:path w="188" h="1205" extrusionOk="0">
                  <a:moveTo>
                    <a:pt x="113" y="0"/>
                  </a:moveTo>
                  <a:cubicBezTo>
                    <a:pt x="76" y="0"/>
                    <a:pt x="76" y="38"/>
                    <a:pt x="76" y="75"/>
                  </a:cubicBezTo>
                  <a:cubicBezTo>
                    <a:pt x="38" y="75"/>
                    <a:pt x="1" y="700"/>
                    <a:pt x="76" y="1167"/>
                  </a:cubicBezTo>
                  <a:cubicBezTo>
                    <a:pt x="76" y="1204"/>
                    <a:pt x="113" y="1204"/>
                    <a:pt x="150" y="1204"/>
                  </a:cubicBezTo>
                  <a:cubicBezTo>
                    <a:pt x="188" y="1204"/>
                    <a:pt x="188" y="1167"/>
                    <a:pt x="188" y="1167"/>
                  </a:cubicBezTo>
                  <a:cubicBezTo>
                    <a:pt x="113" y="700"/>
                    <a:pt x="150" y="75"/>
                    <a:pt x="150" y="75"/>
                  </a:cubicBezTo>
                  <a:cubicBezTo>
                    <a:pt x="188" y="38"/>
                    <a:pt x="150" y="38"/>
                    <a:pt x="1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6" name="Google Shape;6136;p75"/>
            <p:cNvSpPr/>
            <p:nvPr/>
          </p:nvSpPr>
          <p:spPr>
            <a:xfrm>
              <a:off x="9973168" y="3267386"/>
              <a:ext cx="13666" cy="70074"/>
            </a:xfrm>
            <a:custGeom>
              <a:avLst/>
              <a:gdLst/>
              <a:ahLst/>
              <a:cxnLst/>
              <a:rect l="l" t="t" r="r" b="b"/>
              <a:pathLst>
                <a:path w="235" h="1205" extrusionOk="0">
                  <a:moveTo>
                    <a:pt x="159" y="1"/>
                  </a:moveTo>
                  <a:cubicBezTo>
                    <a:pt x="113" y="1"/>
                    <a:pt x="113" y="1"/>
                    <a:pt x="75" y="38"/>
                  </a:cubicBezTo>
                  <a:cubicBezTo>
                    <a:pt x="75" y="85"/>
                    <a:pt x="1" y="664"/>
                    <a:pt x="113" y="1130"/>
                  </a:cubicBezTo>
                  <a:cubicBezTo>
                    <a:pt x="113" y="1168"/>
                    <a:pt x="159" y="1205"/>
                    <a:pt x="159" y="1205"/>
                  </a:cubicBezTo>
                  <a:lnTo>
                    <a:pt x="197" y="1205"/>
                  </a:lnTo>
                  <a:cubicBezTo>
                    <a:pt x="234" y="1168"/>
                    <a:pt x="234" y="1168"/>
                    <a:pt x="234" y="1130"/>
                  </a:cubicBezTo>
                  <a:cubicBezTo>
                    <a:pt x="113" y="664"/>
                    <a:pt x="197" y="38"/>
                    <a:pt x="197" y="38"/>
                  </a:cubicBezTo>
                  <a:cubicBezTo>
                    <a:pt x="197" y="38"/>
                    <a:pt x="197" y="1"/>
                    <a:pt x="159"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7" name="Google Shape;6137;p75"/>
            <p:cNvSpPr/>
            <p:nvPr/>
          </p:nvSpPr>
          <p:spPr>
            <a:xfrm>
              <a:off x="10027483" y="3276632"/>
              <a:ext cx="11456" cy="70074"/>
            </a:xfrm>
            <a:custGeom>
              <a:avLst/>
              <a:gdLst/>
              <a:ahLst/>
              <a:cxnLst/>
              <a:rect l="l" t="t" r="r" b="b"/>
              <a:pathLst>
                <a:path w="197" h="1205" extrusionOk="0">
                  <a:moveTo>
                    <a:pt x="112" y="1"/>
                  </a:moveTo>
                  <a:lnTo>
                    <a:pt x="75" y="38"/>
                  </a:lnTo>
                  <a:cubicBezTo>
                    <a:pt x="75" y="75"/>
                    <a:pt x="0" y="701"/>
                    <a:pt x="75" y="1167"/>
                  </a:cubicBezTo>
                  <a:cubicBezTo>
                    <a:pt x="112" y="1205"/>
                    <a:pt x="112" y="1205"/>
                    <a:pt x="159" y="1205"/>
                  </a:cubicBezTo>
                  <a:cubicBezTo>
                    <a:pt x="196" y="1205"/>
                    <a:pt x="196" y="1167"/>
                    <a:pt x="196" y="1130"/>
                  </a:cubicBezTo>
                  <a:cubicBezTo>
                    <a:pt x="112" y="701"/>
                    <a:pt x="196" y="75"/>
                    <a:pt x="196" y="75"/>
                  </a:cubicBezTo>
                  <a:cubicBezTo>
                    <a:pt x="196" y="38"/>
                    <a:pt x="159" y="1"/>
                    <a:pt x="112"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8" name="Google Shape;6138;p75"/>
            <p:cNvSpPr/>
            <p:nvPr/>
          </p:nvSpPr>
          <p:spPr>
            <a:xfrm>
              <a:off x="10077377" y="3283145"/>
              <a:ext cx="10933" cy="70597"/>
            </a:xfrm>
            <a:custGeom>
              <a:avLst/>
              <a:gdLst/>
              <a:ahLst/>
              <a:cxnLst/>
              <a:rect l="l" t="t" r="r" b="b"/>
              <a:pathLst>
                <a:path w="188" h="1214" extrusionOk="0">
                  <a:moveTo>
                    <a:pt x="113" y="1"/>
                  </a:moveTo>
                  <a:cubicBezTo>
                    <a:pt x="75" y="1"/>
                    <a:pt x="75" y="47"/>
                    <a:pt x="75" y="47"/>
                  </a:cubicBezTo>
                  <a:cubicBezTo>
                    <a:pt x="75" y="85"/>
                    <a:pt x="1" y="701"/>
                    <a:pt x="75" y="1167"/>
                  </a:cubicBezTo>
                  <a:cubicBezTo>
                    <a:pt x="75" y="1167"/>
                    <a:pt x="113" y="1214"/>
                    <a:pt x="150" y="1214"/>
                  </a:cubicBezTo>
                  <a:cubicBezTo>
                    <a:pt x="187" y="1214"/>
                    <a:pt x="187" y="1167"/>
                    <a:pt x="187" y="1130"/>
                  </a:cubicBezTo>
                  <a:cubicBezTo>
                    <a:pt x="113" y="701"/>
                    <a:pt x="150" y="85"/>
                    <a:pt x="187" y="85"/>
                  </a:cubicBezTo>
                  <a:cubicBezTo>
                    <a:pt x="187" y="47"/>
                    <a:pt x="150" y="1"/>
                    <a:pt x="113"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9" name="Google Shape;6139;p75"/>
            <p:cNvSpPr/>
            <p:nvPr/>
          </p:nvSpPr>
          <p:spPr>
            <a:xfrm>
              <a:off x="10133843" y="3285879"/>
              <a:ext cx="11456" cy="70074"/>
            </a:xfrm>
            <a:custGeom>
              <a:avLst/>
              <a:gdLst/>
              <a:ahLst/>
              <a:cxnLst/>
              <a:rect l="l" t="t" r="r" b="b"/>
              <a:pathLst>
                <a:path w="197" h="1205" extrusionOk="0">
                  <a:moveTo>
                    <a:pt x="113" y="0"/>
                  </a:moveTo>
                  <a:cubicBezTo>
                    <a:pt x="75" y="0"/>
                    <a:pt x="75" y="38"/>
                    <a:pt x="38" y="75"/>
                  </a:cubicBezTo>
                  <a:cubicBezTo>
                    <a:pt x="38" y="75"/>
                    <a:pt x="1" y="700"/>
                    <a:pt x="75" y="1167"/>
                  </a:cubicBezTo>
                  <a:cubicBezTo>
                    <a:pt x="75" y="1204"/>
                    <a:pt x="113" y="1204"/>
                    <a:pt x="113" y="1204"/>
                  </a:cubicBezTo>
                  <a:lnTo>
                    <a:pt x="150" y="1204"/>
                  </a:lnTo>
                  <a:cubicBezTo>
                    <a:pt x="197" y="1204"/>
                    <a:pt x="197" y="1167"/>
                    <a:pt x="197" y="1167"/>
                  </a:cubicBezTo>
                  <a:cubicBezTo>
                    <a:pt x="75" y="700"/>
                    <a:pt x="150" y="75"/>
                    <a:pt x="150" y="75"/>
                  </a:cubicBezTo>
                  <a:cubicBezTo>
                    <a:pt x="150" y="38"/>
                    <a:pt x="150" y="38"/>
                    <a:pt x="113"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0" name="Google Shape;6140;p75"/>
            <p:cNvSpPr/>
            <p:nvPr/>
          </p:nvSpPr>
          <p:spPr>
            <a:xfrm>
              <a:off x="10341739" y="3269596"/>
              <a:ext cx="13608" cy="67864"/>
            </a:xfrm>
            <a:custGeom>
              <a:avLst/>
              <a:gdLst/>
              <a:ahLst/>
              <a:cxnLst/>
              <a:rect l="l" t="t" r="r" b="b"/>
              <a:pathLst>
                <a:path w="234" h="1167" extrusionOk="0">
                  <a:moveTo>
                    <a:pt x="75" y="0"/>
                  </a:moveTo>
                  <a:cubicBezTo>
                    <a:pt x="38" y="0"/>
                    <a:pt x="0" y="47"/>
                    <a:pt x="38" y="84"/>
                  </a:cubicBezTo>
                  <a:cubicBezTo>
                    <a:pt x="122" y="514"/>
                    <a:pt x="38" y="1092"/>
                    <a:pt x="38" y="1092"/>
                  </a:cubicBezTo>
                  <a:cubicBezTo>
                    <a:pt x="38" y="1130"/>
                    <a:pt x="75" y="1130"/>
                    <a:pt x="122" y="1167"/>
                  </a:cubicBezTo>
                  <a:cubicBezTo>
                    <a:pt x="122" y="1167"/>
                    <a:pt x="159" y="1130"/>
                    <a:pt x="159" y="1092"/>
                  </a:cubicBezTo>
                  <a:cubicBezTo>
                    <a:pt x="159" y="1092"/>
                    <a:pt x="234" y="514"/>
                    <a:pt x="122" y="47"/>
                  </a:cubicBezTo>
                  <a:cubicBezTo>
                    <a:pt x="122" y="0"/>
                    <a:pt x="75" y="0"/>
                    <a:pt x="75"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1" name="Google Shape;6141;p75"/>
            <p:cNvSpPr/>
            <p:nvPr/>
          </p:nvSpPr>
          <p:spPr>
            <a:xfrm>
              <a:off x="10298880" y="3278784"/>
              <a:ext cx="13608" cy="74959"/>
            </a:xfrm>
            <a:custGeom>
              <a:avLst/>
              <a:gdLst/>
              <a:ahLst/>
              <a:cxnLst/>
              <a:rect l="l" t="t" r="r" b="b"/>
              <a:pathLst>
                <a:path w="234" h="1289" extrusionOk="0">
                  <a:moveTo>
                    <a:pt x="75" y="1"/>
                  </a:moveTo>
                  <a:cubicBezTo>
                    <a:pt x="37" y="1"/>
                    <a:pt x="0" y="38"/>
                    <a:pt x="37" y="76"/>
                  </a:cubicBezTo>
                  <a:cubicBezTo>
                    <a:pt x="112" y="505"/>
                    <a:pt x="37" y="1205"/>
                    <a:pt x="0" y="1242"/>
                  </a:cubicBezTo>
                  <a:cubicBezTo>
                    <a:pt x="0" y="1242"/>
                    <a:pt x="37" y="1289"/>
                    <a:pt x="75" y="1289"/>
                  </a:cubicBezTo>
                  <a:cubicBezTo>
                    <a:pt x="112" y="1289"/>
                    <a:pt x="112" y="1289"/>
                    <a:pt x="112" y="1242"/>
                  </a:cubicBezTo>
                  <a:cubicBezTo>
                    <a:pt x="112" y="1205"/>
                    <a:pt x="233" y="505"/>
                    <a:pt x="112" y="38"/>
                  </a:cubicBezTo>
                  <a:cubicBezTo>
                    <a:pt x="112" y="1"/>
                    <a:pt x="112" y="1"/>
                    <a:pt x="7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2" name="Google Shape;6142;p75"/>
            <p:cNvSpPr/>
            <p:nvPr/>
          </p:nvSpPr>
          <p:spPr>
            <a:xfrm>
              <a:off x="10242414" y="3283145"/>
              <a:ext cx="13608" cy="79320"/>
            </a:xfrm>
            <a:custGeom>
              <a:avLst/>
              <a:gdLst/>
              <a:ahLst/>
              <a:cxnLst/>
              <a:rect l="l" t="t" r="r" b="b"/>
              <a:pathLst>
                <a:path w="234" h="1364" extrusionOk="0">
                  <a:moveTo>
                    <a:pt x="38" y="1"/>
                  </a:moveTo>
                  <a:cubicBezTo>
                    <a:pt x="38" y="1"/>
                    <a:pt x="0" y="47"/>
                    <a:pt x="0" y="85"/>
                  </a:cubicBezTo>
                  <a:cubicBezTo>
                    <a:pt x="112" y="551"/>
                    <a:pt x="38" y="1289"/>
                    <a:pt x="38" y="1289"/>
                  </a:cubicBezTo>
                  <a:cubicBezTo>
                    <a:pt x="38" y="1326"/>
                    <a:pt x="38" y="1363"/>
                    <a:pt x="75" y="1363"/>
                  </a:cubicBezTo>
                  <a:cubicBezTo>
                    <a:pt x="112" y="1363"/>
                    <a:pt x="150" y="1326"/>
                    <a:pt x="150" y="1326"/>
                  </a:cubicBezTo>
                  <a:cubicBezTo>
                    <a:pt x="150" y="1289"/>
                    <a:pt x="234" y="514"/>
                    <a:pt x="112" y="47"/>
                  </a:cubicBezTo>
                  <a:cubicBezTo>
                    <a:pt x="112" y="47"/>
                    <a:pt x="75" y="1"/>
                    <a:pt x="3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3" name="Google Shape;6143;p75"/>
            <p:cNvSpPr/>
            <p:nvPr/>
          </p:nvSpPr>
          <p:spPr>
            <a:xfrm>
              <a:off x="10196823" y="3285879"/>
              <a:ext cx="11456" cy="76587"/>
            </a:xfrm>
            <a:custGeom>
              <a:avLst/>
              <a:gdLst/>
              <a:ahLst/>
              <a:cxnLst/>
              <a:rect l="l" t="t" r="r" b="b"/>
              <a:pathLst>
                <a:path w="197" h="1317" extrusionOk="0">
                  <a:moveTo>
                    <a:pt x="47" y="0"/>
                  </a:moveTo>
                  <a:cubicBezTo>
                    <a:pt x="0" y="0"/>
                    <a:pt x="0" y="38"/>
                    <a:pt x="0" y="75"/>
                  </a:cubicBezTo>
                  <a:cubicBezTo>
                    <a:pt x="84" y="504"/>
                    <a:pt x="0" y="1279"/>
                    <a:pt x="0" y="1279"/>
                  </a:cubicBezTo>
                  <a:cubicBezTo>
                    <a:pt x="0" y="1316"/>
                    <a:pt x="0" y="1316"/>
                    <a:pt x="47" y="1316"/>
                  </a:cubicBezTo>
                  <a:cubicBezTo>
                    <a:pt x="84" y="1316"/>
                    <a:pt x="122" y="1316"/>
                    <a:pt x="122" y="1279"/>
                  </a:cubicBezTo>
                  <a:cubicBezTo>
                    <a:pt x="122" y="1242"/>
                    <a:pt x="196" y="504"/>
                    <a:pt x="122" y="38"/>
                  </a:cubicBezTo>
                  <a:cubicBezTo>
                    <a:pt x="122" y="38"/>
                    <a:pt x="84" y="0"/>
                    <a:pt x="4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4" name="Google Shape;6144;p75"/>
            <p:cNvSpPr/>
            <p:nvPr/>
          </p:nvSpPr>
          <p:spPr>
            <a:xfrm>
              <a:off x="9993289" y="2890035"/>
              <a:ext cx="106419" cy="93509"/>
            </a:xfrm>
            <a:custGeom>
              <a:avLst/>
              <a:gdLst/>
              <a:ahLst/>
              <a:cxnLst/>
              <a:rect l="l" t="t" r="r" b="b"/>
              <a:pathLst>
                <a:path w="1830" h="1608" extrusionOk="0">
                  <a:moveTo>
                    <a:pt x="914" y="0"/>
                  </a:moveTo>
                  <a:cubicBezTo>
                    <a:pt x="804" y="0"/>
                    <a:pt x="693" y="25"/>
                    <a:pt x="588" y="78"/>
                  </a:cubicBezTo>
                  <a:cubicBezTo>
                    <a:pt x="159" y="227"/>
                    <a:pt x="0" y="740"/>
                    <a:pt x="159" y="1123"/>
                  </a:cubicBezTo>
                  <a:cubicBezTo>
                    <a:pt x="308" y="1422"/>
                    <a:pt x="616" y="1607"/>
                    <a:pt x="944" y="1607"/>
                  </a:cubicBezTo>
                  <a:cubicBezTo>
                    <a:pt x="1046" y="1607"/>
                    <a:pt x="1149" y="1590"/>
                    <a:pt x="1251" y="1552"/>
                  </a:cubicBezTo>
                  <a:cubicBezTo>
                    <a:pt x="1633" y="1356"/>
                    <a:pt x="1829" y="890"/>
                    <a:pt x="1633" y="460"/>
                  </a:cubicBezTo>
                  <a:cubicBezTo>
                    <a:pt x="1497" y="180"/>
                    <a:pt x="1211" y="0"/>
                    <a:pt x="91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5" name="Google Shape;6145;p75"/>
            <p:cNvSpPr/>
            <p:nvPr/>
          </p:nvSpPr>
          <p:spPr>
            <a:xfrm>
              <a:off x="9830404" y="1953314"/>
              <a:ext cx="156430" cy="317047"/>
            </a:xfrm>
            <a:custGeom>
              <a:avLst/>
              <a:gdLst/>
              <a:ahLst/>
              <a:cxnLst/>
              <a:rect l="l" t="t" r="r" b="b"/>
              <a:pathLst>
                <a:path w="2690" h="5452" extrusionOk="0">
                  <a:moveTo>
                    <a:pt x="1830" y="0"/>
                  </a:moveTo>
                  <a:cubicBezTo>
                    <a:pt x="1830" y="0"/>
                    <a:pt x="1" y="514"/>
                    <a:pt x="934" y="3426"/>
                  </a:cubicBezTo>
                  <a:cubicBezTo>
                    <a:pt x="1326" y="4714"/>
                    <a:pt x="2689" y="5452"/>
                    <a:pt x="2689" y="5452"/>
                  </a:cubicBezTo>
                  <a:lnTo>
                    <a:pt x="1830"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6" name="Google Shape;6146;p75"/>
            <p:cNvSpPr/>
            <p:nvPr/>
          </p:nvSpPr>
          <p:spPr>
            <a:xfrm>
              <a:off x="10073481" y="1881147"/>
              <a:ext cx="248253" cy="201324"/>
            </a:xfrm>
            <a:custGeom>
              <a:avLst/>
              <a:gdLst/>
              <a:ahLst/>
              <a:cxnLst/>
              <a:rect l="l" t="t" r="r" b="b"/>
              <a:pathLst>
                <a:path w="4269" h="3462" extrusionOk="0">
                  <a:moveTo>
                    <a:pt x="2476" y="0"/>
                  </a:moveTo>
                  <a:lnTo>
                    <a:pt x="2476" y="0"/>
                  </a:lnTo>
                  <a:cubicBezTo>
                    <a:pt x="1" y="1860"/>
                    <a:pt x="2104" y="3461"/>
                    <a:pt x="3274" y="3461"/>
                  </a:cubicBezTo>
                  <a:cubicBezTo>
                    <a:pt x="3596" y="3461"/>
                    <a:pt x="3847" y="3340"/>
                    <a:pt x="3913" y="3071"/>
                  </a:cubicBezTo>
                  <a:cubicBezTo>
                    <a:pt x="4268" y="1830"/>
                    <a:pt x="2476" y="0"/>
                    <a:pt x="247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7" name="Google Shape;6147;p75"/>
            <p:cNvSpPr/>
            <p:nvPr/>
          </p:nvSpPr>
          <p:spPr>
            <a:xfrm>
              <a:off x="9918912" y="1919353"/>
              <a:ext cx="429921" cy="437074"/>
            </a:xfrm>
            <a:custGeom>
              <a:avLst/>
              <a:gdLst/>
              <a:ahLst/>
              <a:cxnLst/>
              <a:rect l="l" t="t" r="r" b="b"/>
              <a:pathLst>
                <a:path w="7393" h="7516" extrusionOk="0">
                  <a:moveTo>
                    <a:pt x="3578" y="1"/>
                  </a:moveTo>
                  <a:cubicBezTo>
                    <a:pt x="3410" y="1"/>
                    <a:pt x="3241" y="15"/>
                    <a:pt x="3071" y="43"/>
                  </a:cubicBezTo>
                  <a:cubicBezTo>
                    <a:pt x="1204" y="398"/>
                    <a:pt x="0" y="2302"/>
                    <a:pt x="346" y="4365"/>
                  </a:cubicBezTo>
                  <a:cubicBezTo>
                    <a:pt x="667" y="6194"/>
                    <a:pt x="2172" y="7515"/>
                    <a:pt x="3842" y="7515"/>
                  </a:cubicBezTo>
                  <a:cubicBezTo>
                    <a:pt x="4013" y="7515"/>
                    <a:pt x="4186" y="7502"/>
                    <a:pt x="4359" y="7473"/>
                  </a:cubicBezTo>
                  <a:cubicBezTo>
                    <a:pt x="6179" y="7165"/>
                    <a:pt x="7393" y="5214"/>
                    <a:pt x="7038" y="3198"/>
                  </a:cubicBezTo>
                  <a:cubicBezTo>
                    <a:pt x="6725" y="1327"/>
                    <a:pt x="5221" y="1"/>
                    <a:pt x="3578"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8" name="Google Shape;6148;p75"/>
            <p:cNvSpPr/>
            <p:nvPr/>
          </p:nvSpPr>
          <p:spPr>
            <a:xfrm>
              <a:off x="9889603" y="2134401"/>
              <a:ext cx="99383" cy="95428"/>
            </a:xfrm>
            <a:custGeom>
              <a:avLst/>
              <a:gdLst/>
              <a:ahLst/>
              <a:cxnLst/>
              <a:rect l="l" t="t" r="r" b="b"/>
              <a:pathLst>
                <a:path w="1709" h="1641" extrusionOk="0">
                  <a:moveTo>
                    <a:pt x="851" y="1"/>
                  </a:moveTo>
                  <a:cubicBezTo>
                    <a:pt x="826" y="1"/>
                    <a:pt x="801" y="2"/>
                    <a:pt x="775" y="4"/>
                  </a:cubicBezTo>
                  <a:cubicBezTo>
                    <a:pt x="308" y="41"/>
                    <a:pt x="0" y="433"/>
                    <a:pt x="38" y="900"/>
                  </a:cubicBezTo>
                  <a:cubicBezTo>
                    <a:pt x="73" y="1341"/>
                    <a:pt x="458" y="1641"/>
                    <a:pt x="863" y="1641"/>
                  </a:cubicBezTo>
                  <a:cubicBezTo>
                    <a:pt x="887" y="1641"/>
                    <a:pt x="910" y="1640"/>
                    <a:pt x="934" y="1637"/>
                  </a:cubicBezTo>
                  <a:cubicBezTo>
                    <a:pt x="1400" y="1600"/>
                    <a:pt x="1708" y="1171"/>
                    <a:pt x="1671" y="741"/>
                  </a:cubicBezTo>
                  <a:cubicBezTo>
                    <a:pt x="1636" y="300"/>
                    <a:pt x="1284" y="1"/>
                    <a:pt x="851"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9" name="Google Shape;6149;p75"/>
            <p:cNvSpPr/>
            <p:nvPr/>
          </p:nvSpPr>
          <p:spPr>
            <a:xfrm>
              <a:off x="9914550" y="2170456"/>
              <a:ext cx="20121" cy="34252"/>
            </a:xfrm>
            <a:custGeom>
              <a:avLst/>
              <a:gdLst/>
              <a:ahLst/>
              <a:cxnLst/>
              <a:rect l="l" t="t" r="r" b="b"/>
              <a:pathLst>
                <a:path w="346" h="589" extrusionOk="0">
                  <a:moveTo>
                    <a:pt x="309" y="0"/>
                  </a:moveTo>
                  <a:lnTo>
                    <a:pt x="309" y="0"/>
                  </a:lnTo>
                  <a:cubicBezTo>
                    <a:pt x="234" y="47"/>
                    <a:pt x="150" y="84"/>
                    <a:pt x="113" y="121"/>
                  </a:cubicBezTo>
                  <a:cubicBezTo>
                    <a:pt x="38" y="159"/>
                    <a:pt x="1" y="233"/>
                    <a:pt x="1" y="317"/>
                  </a:cubicBezTo>
                  <a:cubicBezTo>
                    <a:pt x="1" y="429"/>
                    <a:pt x="75" y="513"/>
                    <a:pt x="150" y="551"/>
                  </a:cubicBezTo>
                  <a:cubicBezTo>
                    <a:pt x="187" y="551"/>
                    <a:pt x="234" y="551"/>
                    <a:pt x="234" y="588"/>
                  </a:cubicBezTo>
                  <a:lnTo>
                    <a:pt x="346" y="588"/>
                  </a:lnTo>
                  <a:lnTo>
                    <a:pt x="187" y="467"/>
                  </a:lnTo>
                  <a:cubicBezTo>
                    <a:pt x="150" y="392"/>
                    <a:pt x="113" y="355"/>
                    <a:pt x="113" y="317"/>
                  </a:cubicBezTo>
                  <a:cubicBezTo>
                    <a:pt x="113" y="280"/>
                    <a:pt x="150" y="233"/>
                    <a:pt x="187" y="196"/>
                  </a:cubicBezTo>
                  <a:cubicBezTo>
                    <a:pt x="234" y="121"/>
                    <a:pt x="271" y="84"/>
                    <a:pt x="309"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0" name="Google Shape;6150;p75"/>
            <p:cNvSpPr/>
            <p:nvPr/>
          </p:nvSpPr>
          <p:spPr>
            <a:xfrm>
              <a:off x="10199498" y="2188890"/>
              <a:ext cx="95079" cy="41346"/>
            </a:xfrm>
            <a:custGeom>
              <a:avLst/>
              <a:gdLst/>
              <a:ahLst/>
              <a:cxnLst/>
              <a:rect l="l" t="t" r="r" b="b"/>
              <a:pathLst>
                <a:path w="1635" h="711" extrusionOk="0">
                  <a:moveTo>
                    <a:pt x="1634" y="0"/>
                  </a:moveTo>
                  <a:lnTo>
                    <a:pt x="1634" y="0"/>
                  </a:lnTo>
                  <a:cubicBezTo>
                    <a:pt x="1513" y="150"/>
                    <a:pt x="1401" y="271"/>
                    <a:pt x="1280" y="346"/>
                  </a:cubicBezTo>
                  <a:cubicBezTo>
                    <a:pt x="1168" y="430"/>
                    <a:pt x="1046" y="504"/>
                    <a:pt x="888" y="504"/>
                  </a:cubicBezTo>
                  <a:cubicBezTo>
                    <a:pt x="776" y="504"/>
                    <a:pt x="617" y="467"/>
                    <a:pt x="468" y="430"/>
                  </a:cubicBezTo>
                  <a:lnTo>
                    <a:pt x="234" y="346"/>
                  </a:lnTo>
                  <a:cubicBezTo>
                    <a:pt x="150" y="308"/>
                    <a:pt x="113" y="308"/>
                    <a:pt x="1" y="271"/>
                  </a:cubicBezTo>
                  <a:lnTo>
                    <a:pt x="1" y="271"/>
                  </a:lnTo>
                  <a:cubicBezTo>
                    <a:pt x="76" y="308"/>
                    <a:pt x="113" y="383"/>
                    <a:pt x="188" y="430"/>
                  </a:cubicBezTo>
                  <a:cubicBezTo>
                    <a:pt x="272" y="504"/>
                    <a:pt x="309" y="542"/>
                    <a:pt x="384" y="579"/>
                  </a:cubicBezTo>
                  <a:cubicBezTo>
                    <a:pt x="513" y="648"/>
                    <a:pt x="668" y="710"/>
                    <a:pt x="828" y="710"/>
                  </a:cubicBezTo>
                  <a:cubicBezTo>
                    <a:pt x="863" y="710"/>
                    <a:pt x="899" y="707"/>
                    <a:pt x="934" y="700"/>
                  </a:cubicBezTo>
                  <a:cubicBezTo>
                    <a:pt x="1121" y="700"/>
                    <a:pt x="1280" y="579"/>
                    <a:pt x="1401" y="467"/>
                  </a:cubicBezTo>
                  <a:cubicBezTo>
                    <a:pt x="1513" y="346"/>
                    <a:pt x="1588" y="150"/>
                    <a:pt x="1634"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1" name="Google Shape;6151;p75"/>
            <p:cNvSpPr/>
            <p:nvPr/>
          </p:nvSpPr>
          <p:spPr>
            <a:xfrm>
              <a:off x="10235320" y="2104162"/>
              <a:ext cx="40823" cy="66817"/>
            </a:xfrm>
            <a:custGeom>
              <a:avLst/>
              <a:gdLst/>
              <a:ahLst/>
              <a:cxnLst/>
              <a:rect l="l" t="t" r="r" b="b"/>
              <a:pathLst>
                <a:path w="702" h="1149" extrusionOk="0">
                  <a:moveTo>
                    <a:pt x="146" y="0"/>
                  </a:moveTo>
                  <a:cubicBezTo>
                    <a:pt x="98" y="0"/>
                    <a:pt x="38" y="31"/>
                    <a:pt x="38" y="57"/>
                  </a:cubicBezTo>
                  <a:cubicBezTo>
                    <a:pt x="38" y="365"/>
                    <a:pt x="1" y="953"/>
                    <a:pt x="234" y="1140"/>
                  </a:cubicBezTo>
                  <a:cubicBezTo>
                    <a:pt x="239" y="1146"/>
                    <a:pt x="249" y="1148"/>
                    <a:pt x="262" y="1148"/>
                  </a:cubicBezTo>
                  <a:cubicBezTo>
                    <a:pt x="361" y="1148"/>
                    <a:pt x="664" y="1009"/>
                    <a:pt x="664" y="869"/>
                  </a:cubicBezTo>
                  <a:cubicBezTo>
                    <a:pt x="701" y="599"/>
                    <a:pt x="318" y="207"/>
                    <a:pt x="197" y="20"/>
                  </a:cubicBezTo>
                  <a:cubicBezTo>
                    <a:pt x="186" y="6"/>
                    <a:pt x="167" y="0"/>
                    <a:pt x="146" y="0"/>
                  </a:cubicBezTo>
                  <a:close/>
                </a:path>
              </a:pathLst>
            </a:custGeom>
            <a:solidFill>
              <a:srgbClr val="F9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2" name="Google Shape;6152;p75"/>
            <p:cNvSpPr/>
            <p:nvPr/>
          </p:nvSpPr>
          <p:spPr>
            <a:xfrm>
              <a:off x="10289634" y="2086832"/>
              <a:ext cx="25006" cy="32507"/>
            </a:xfrm>
            <a:custGeom>
              <a:avLst/>
              <a:gdLst/>
              <a:ahLst/>
              <a:cxnLst/>
              <a:rect l="l" t="t" r="r" b="b"/>
              <a:pathLst>
                <a:path w="430" h="559" extrusionOk="0">
                  <a:moveTo>
                    <a:pt x="196" y="1"/>
                  </a:moveTo>
                  <a:cubicBezTo>
                    <a:pt x="84" y="38"/>
                    <a:pt x="0" y="159"/>
                    <a:pt x="0" y="318"/>
                  </a:cubicBezTo>
                  <a:cubicBezTo>
                    <a:pt x="33" y="449"/>
                    <a:pt x="102" y="558"/>
                    <a:pt x="193" y="558"/>
                  </a:cubicBezTo>
                  <a:cubicBezTo>
                    <a:pt x="206" y="558"/>
                    <a:pt x="220" y="556"/>
                    <a:pt x="234" y="551"/>
                  </a:cubicBezTo>
                  <a:cubicBezTo>
                    <a:pt x="355" y="551"/>
                    <a:pt x="430" y="430"/>
                    <a:pt x="430" y="271"/>
                  </a:cubicBezTo>
                  <a:cubicBezTo>
                    <a:pt x="392" y="122"/>
                    <a:pt x="318"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3" name="Google Shape;6153;p75"/>
            <p:cNvSpPr/>
            <p:nvPr/>
          </p:nvSpPr>
          <p:spPr>
            <a:xfrm>
              <a:off x="10120294" y="2118874"/>
              <a:ext cx="27157" cy="33728"/>
            </a:xfrm>
            <a:custGeom>
              <a:avLst/>
              <a:gdLst/>
              <a:ahLst/>
              <a:cxnLst/>
              <a:rect l="l" t="t" r="r" b="b"/>
              <a:pathLst>
                <a:path w="467" h="580" extrusionOk="0">
                  <a:moveTo>
                    <a:pt x="196" y="0"/>
                  </a:moveTo>
                  <a:cubicBezTo>
                    <a:pt x="112" y="38"/>
                    <a:pt x="0" y="150"/>
                    <a:pt x="37" y="308"/>
                  </a:cubicBezTo>
                  <a:cubicBezTo>
                    <a:pt x="37" y="467"/>
                    <a:pt x="150" y="579"/>
                    <a:pt x="271" y="579"/>
                  </a:cubicBezTo>
                  <a:cubicBezTo>
                    <a:pt x="346" y="542"/>
                    <a:pt x="467" y="420"/>
                    <a:pt x="430" y="271"/>
                  </a:cubicBezTo>
                  <a:cubicBezTo>
                    <a:pt x="430" y="112"/>
                    <a:pt x="308" y="0"/>
                    <a:pt x="19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4" name="Google Shape;6154;p75"/>
            <p:cNvSpPr/>
            <p:nvPr/>
          </p:nvSpPr>
          <p:spPr>
            <a:xfrm>
              <a:off x="9921063" y="1798221"/>
              <a:ext cx="376537" cy="217781"/>
            </a:xfrm>
            <a:custGeom>
              <a:avLst/>
              <a:gdLst/>
              <a:ahLst/>
              <a:cxnLst/>
              <a:rect l="l" t="t" r="r" b="b"/>
              <a:pathLst>
                <a:path w="6475" h="3745" extrusionOk="0">
                  <a:moveTo>
                    <a:pt x="4761" y="0"/>
                  </a:moveTo>
                  <a:cubicBezTo>
                    <a:pt x="4278" y="0"/>
                    <a:pt x="3628" y="215"/>
                    <a:pt x="2763" y="763"/>
                  </a:cubicBezTo>
                  <a:cubicBezTo>
                    <a:pt x="234" y="2434"/>
                    <a:pt x="1" y="2864"/>
                    <a:pt x="1130" y="3685"/>
                  </a:cubicBezTo>
                  <a:cubicBezTo>
                    <a:pt x="1130" y="3685"/>
                    <a:pt x="1345" y="3745"/>
                    <a:pt x="1665" y="3745"/>
                  </a:cubicBezTo>
                  <a:cubicBezTo>
                    <a:pt x="2115" y="3745"/>
                    <a:pt x="2775" y="3627"/>
                    <a:pt x="3342" y="3060"/>
                  </a:cubicBezTo>
                  <a:cubicBezTo>
                    <a:pt x="3688" y="2699"/>
                    <a:pt x="4057" y="2591"/>
                    <a:pt x="4403" y="2591"/>
                  </a:cubicBezTo>
                  <a:cubicBezTo>
                    <a:pt x="4925" y="2591"/>
                    <a:pt x="5398" y="2838"/>
                    <a:pt x="5669" y="2838"/>
                  </a:cubicBezTo>
                  <a:cubicBezTo>
                    <a:pt x="5703" y="2838"/>
                    <a:pt x="5733" y="2835"/>
                    <a:pt x="5760" y="2826"/>
                  </a:cubicBezTo>
                  <a:cubicBezTo>
                    <a:pt x="6095" y="2702"/>
                    <a:pt x="6475" y="0"/>
                    <a:pt x="4761"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5" name="Google Shape;6155;p75"/>
            <p:cNvSpPr/>
            <p:nvPr/>
          </p:nvSpPr>
          <p:spPr>
            <a:xfrm>
              <a:off x="9876112" y="1942381"/>
              <a:ext cx="126075" cy="200742"/>
            </a:xfrm>
            <a:custGeom>
              <a:avLst/>
              <a:gdLst/>
              <a:ahLst/>
              <a:cxnLst/>
              <a:rect l="l" t="t" r="r" b="b"/>
              <a:pathLst>
                <a:path w="2168" h="3452" extrusionOk="0">
                  <a:moveTo>
                    <a:pt x="1616" y="1"/>
                  </a:moveTo>
                  <a:cubicBezTo>
                    <a:pt x="1437" y="1"/>
                    <a:pt x="1278" y="151"/>
                    <a:pt x="1278" y="151"/>
                  </a:cubicBezTo>
                  <a:cubicBezTo>
                    <a:pt x="1278" y="151"/>
                    <a:pt x="1275" y="151"/>
                    <a:pt x="1270" y="151"/>
                  </a:cubicBezTo>
                  <a:cubicBezTo>
                    <a:pt x="1166" y="151"/>
                    <a:pt x="1" y="219"/>
                    <a:pt x="848" y="3306"/>
                  </a:cubicBezTo>
                  <a:cubicBezTo>
                    <a:pt x="848" y="3306"/>
                    <a:pt x="1053" y="3452"/>
                    <a:pt x="1297" y="3452"/>
                  </a:cubicBezTo>
                  <a:cubicBezTo>
                    <a:pt x="1683" y="3452"/>
                    <a:pt x="2168" y="3087"/>
                    <a:pt x="2099" y="1206"/>
                  </a:cubicBezTo>
                  <a:cubicBezTo>
                    <a:pt x="2079" y="223"/>
                    <a:pt x="1833" y="1"/>
                    <a:pt x="161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6" name="Google Shape;6156;p75"/>
            <p:cNvSpPr/>
            <p:nvPr/>
          </p:nvSpPr>
          <p:spPr>
            <a:xfrm>
              <a:off x="9842077" y="2430979"/>
              <a:ext cx="165095" cy="280121"/>
            </a:xfrm>
            <a:custGeom>
              <a:avLst/>
              <a:gdLst/>
              <a:ahLst/>
              <a:cxnLst/>
              <a:rect l="l" t="t" r="r" b="b"/>
              <a:pathLst>
                <a:path w="2839" h="4817" extrusionOk="0">
                  <a:moveTo>
                    <a:pt x="2838" y="0"/>
                  </a:moveTo>
                  <a:cubicBezTo>
                    <a:pt x="2838" y="0"/>
                    <a:pt x="1718" y="75"/>
                    <a:pt x="1597" y="150"/>
                  </a:cubicBezTo>
                  <a:cubicBezTo>
                    <a:pt x="1597" y="150"/>
                    <a:pt x="589" y="1354"/>
                    <a:pt x="1" y="4817"/>
                  </a:cubicBezTo>
                  <a:lnTo>
                    <a:pt x="2138" y="1046"/>
                  </a:lnTo>
                  <a:cubicBezTo>
                    <a:pt x="2138" y="1046"/>
                    <a:pt x="2297" y="700"/>
                    <a:pt x="2838"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7" name="Google Shape;6157;p75"/>
            <p:cNvSpPr/>
            <p:nvPr/>
          </p:nvSpPr>
          <p:spPr>
            <a:xfrm>
              <a:off x="9846686" y="2408590"/>
              <a:ext cx="390901" cy="682652"/>
            </a:xfrm>
            <a:custGeom>
              <a:avLst/>
              <a:gdLst/>
              <a:ahLst/>
              <a:cxnLst/>
              <a:rect l="l" t="t" r="r" b="b"/>
              <a:pathLst>
                <a:path w="6722" h="11739" extrusionOk="0">
                  <a:moveTo>
                    <a:pt x="2656" y="1"/>
                  </a:moveTo>
                  <a:cubicBezTo>
                    <a:pt x="2101" y="1"/>
                    <a:pt x="1292" y="474"/>
                    <a:pt x="813" y="1897"/>
                  </a:cubicBezTo>
                  <a:cubicBezTo>
                    <a:pt x="813" y="1897"/>
                    <a:pt x="1329" y="810"/>
                    <a:pt x="2091" y="810"/>
                  </a:cubicBezTo>
                  <a:cubicBezTo>
                    <a:pt x="2263" y="810"/>
                    <a:pt x="2448" y="866"/>
                    <a:pt x="2642" y="1001"/>
                  </a:cubicBezTo>
                  <a:cubicBezTo>
                    <a:pt x="3846" y="1823"/>
                    <a:pt x="4939" y="4352"/>
                    <a:pt x="5517" y="8469"/>
                  </a:cubicBezTo>
                  <a:cubicBezTo>
                    <a:pt x="5639" y="9561"/>
                    <a:pt x="5013" y="10606"/>
                    <a:pt x="3968" y="10923"/>
                  </a:cubicBezTo>
                  <a:cubicBezTo>
                    <a:pt x="3667" y="11003"/>
                    <a:pt x="3353" y="11036"/>
                    <a:pt x="3040" y="11036"/>
                  </a:cubicBezTo>
                  <a:cubicBezTo>
                    <a:pt x="1520" y="11036"/>
                    <a:pt x="1" y="10261"/>
                    <a:pt x="1" y="10261"/>
                  </a:cubicBezTo>
                  <a:lnTo>
                    <a:pt x="1" y="11306"/>
                  </a:lnTo>
                  <a:cubicBezTo>
                    <a:pt x="1" y="11306"/>
                    <a:pt x="824" y="11738"/>
                    <a:pt x="2852" y="11738"/>
                  </a:cubicBezTo>
                  <a:cubicBezTo>
                    <a:pt x="3190" y="11738"/>
                    <a:pt x="3561" y="11726"/>
                    <a:pt x="3968" y="11698"/>
                  </a:cubicBezTo>
                  <a:cubicBezTo>
                    <a:pt x="6721" y="11502"/>
                    <a:pt x="6488" y="8861"/>
                    <a:pt x="6488" y="8861"/>
                  </a:cubicBezTo>
                  <a:cubicBezTo>
                    <a:pt x="6488" y="8861"/>
                    <a:pt x="6376" y="1785"/>
                    <a:pt x="2988" y="68"/>
                  </a:cubicBezTo>
                  <a:cubicBezTo>
                    <a:pt x="2895" y="25"/>
                    <a:pt x="2782" y="1"/>
                    <a:pt x="2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58" name="Google Shape;6158;p75"/>
            <p:cNvGrpSpPr/>
            <p:nvPr/>
          </p:nvGrpSpPr>
          <p:grpSpPr>
            <a:xfrm>
              <a:off x="10027483" y="2751748"/>
              <a:ext cx="226388" cy="226388"/>
              <a:chOff x="10027483" y="2751748"/>
              <a:chExt cx="226388" cy="226388"/>
            </a:xfrm>
          </p:grpSpPr>
          <p:sp>
            <p:nvSpPr>
              <p:cNvPr id="6159" name="Google Shape;6159;p75"/>
              <p:cNvSpPr/>
              <p:nvPr/>
            </p:nvSpPr>
            <p:spPr>
              <a:xfrm>
                <a:off x="10027483" y="2813099"/>
                <a:ext cx="182948" cy="165037"/>
              </a:xfrm>
              <a:custGeom>
                <a:avLst/>
                <a:gdLst/>
                <a:ahLst/>
                <a:cxnLst/>
                <a:rect l="l" t="t" r="r" b="b"/>
                <a:pathLst>
                  <a:path w="3146" h="2838" extrusionOk="0">
                    <a:moveTo>
                      <a:pt x="1830" y="0"/>
                    </a:moveTo>
                    <a:cubicBezTo>
                      <a:pt x="1792" y="38"/>
                      <a:pt x="1746" y="112"/>
                      <a:pt x="1708" y="150"/>
                    </a:cubicBezTo>
                    <a:cubicBezTo>
                      <a:pt x="1279" y="738"/>
                      <a:pt x="663" y="1130"/>
                      <a:pt x="0" y="1401"/>
                    </a:cubicBezTo>
                    <a:lnTo>
                      <a:pt x="663" y="2838"/>
                    </a:lnTo>
                    <a:cubicBezTo>
                      <a:pt x="1400" y="2483"/>
                      <a:pt x="3108" y="1709"/>
                      <a:pt x="3146" y="1401"/>
                    </a:cubicBezTo>
                    <a:cubicBezTo>
                      <a:pt x="3034" y="504"/>
                      <a:pt x="2334" y="150"/>
                      <a:pt x="1830"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0" name="Google Shape;6160;p75"/>
              <p:cNvSpPr/>
              <p:nvPr/>
            </p:nvSpPr>
            <p:spPr>
              <a:xfrm>
                <a:off x="10087147" y="2751748"/>
                <a:ext cx="78215" cy="129855"/>
              </a:xfrm>
              <a:custGeom>
                <a:avLst/>
                <a:gdLst/>
                <a:ahLst/>
                <a:cxnLst/>
                <a:rect l="l" t="t" r="r" b="b"/>
                <a:pathLst>
                  <a:path w="1345" h="2233" extrusionOk="0">
                    <a:moveTo>
                      <a:pt x="766" y="1"/>
                    </a:moveTo>
                    <a:cubicBezTo>
                      <a:pt x="841" y="271"/>
                      <a:pt x="682" y="663"/>
                      <a:pt x="533" y="1093"/>
                    </a:cubicBezTo>
                    <a:cubicBezTo>
                      <a:pt x="449" y="1326"/>
                      <a:pt x="299" y="1522"/>
                      <a:pt x="178" y="1755"/>
                    </a:cubicBezTo>
                    <a:cubicBezTo>
                      <a:pt x="1" y="1933"/>
                      <a:pt x="175" y="2233"/>
                      <a:pt x="410" y="2233"/>
                    </a:cubicBezTo>
                    <a:cubicBezTo>
                      <a:pt x="435" y="2233"/>
                      <a:pt x="460" y="2229"/>
                      <a:pt x="486" y="2222"/>
                    </a:cubicBezTo>
                    <a:cubicBezTo>
                      <a:pt x="878" y="2101"/>
                      <a:pt x="1149" y="1755"/>
                      <a:pt x="1149" y="1326"/>
                    </a:cubicBezTo>
                    <a:cubicBezTo>
                      <a:pt x="1149" y="1167"/>
                      <a:pt x="1186" y="971"/>
                      <a:pt x="1186" y="971"/>
                    </a:cubicBezTo>
                    <a:cubicBezTo>
                      <a:pt x="1186" y="971"/>
                      <a:pt x="1345" y="505"/>
                      <a:pt x="1074" y="85"/>
                    </a:cubicBezTo>
                    <a:cubicBezTo>
                      <a:pt x="1000" y="1"/>
                      <a:pt x="841" y="1"/>
                      <a:pt x="766"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1" name="Google Shape;6161;p75"/>
              <p:cNvSpPr/>
              <p:nvPr/>
            </p:nvSpPr>
            <p:spPr>
              <a:xfrm>
                <a:off x="10174550" y="2866541"/>
                <a:ext cx="70074" cy="31402"/>
              </a:xfrm>
              <a:custGeom>
                <a:avLst/>
                <a:gdLst/>
                <a:ahLst/>
                <a:cxnLst/>
                <a:rect l="l" t="t" r="r" b="b"/>
                <a:pathLst>
                  <a:path w="1205" h="540" extrusionOk="0">
                    <a:moveTo>
                      <a:pt x="1002" y="0"/>
                    </a:moveTo>
                    <a:cubicBezTo>
                      <a:pt x="977" y="0"/>
                      <a:pt x="954" y="5"/>
                      <a:pt x="934" y="15"/>
                    </a:cubicBezTo>
                    <a:cubicBezTo>
                      <a:pt x="579" y="164"/>
                      <a:pt x="1" y="360"/>
                      <a:pt x="38" y="519"/>
                    </a:cubicBezTo>
                    <a:cubicBezTo>
                      <a:pt x="45" y="533"/>
                      <a:pt x="72" y="539"/>
                      <a:pt x="114" y="539"/>
                    </a:cubicBezTo>
                    <a:cubicBezTo>
                      <a:pt x="291" y="539"/>
                      <a:pt x="736" y="428"/>
                      <a:pt x="1046" y="360"/>
                    </a:cubicBezTo>
                    <a:cubicBezTo>
                      <a:pt x="1167" y="323"/>
                      <a:pt x="1205" y="211"/>
                      <a:pt x="1167" y="89"/>
                    </a:cubicBezTo>
                    <a:cubicBezTo>
                      <a:pt x="1140" y="35"/>
                      <a:pt x="1068" y="0"/>
                      <a:pt x="1002"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2" name="Google Shape;6162;p75"/>
              <p:cNvSpPr/>
              <p:nvPr/>
            </p:nvSpPr>
            <p:spPr>
              <a:xfrm>
                <a:off x="10172399" y="2861656"/>
                <a:ext cx="76587" cy="41579"/>
              </a:xfrm>
              <a:custGeom>
                <a:avLst/>
                <a:gdLst/>
                <a:ahLst/>
                <a:cxnLst/>
                <a:rect l="l" t="t" r="r" b="b"/>
                <a:pathLst>
                  <a:path w="1317" h="715" extrusionOk="0">
                    <a:moveTo>
                      <a:pt x="1046" y="173"/>
                    </a:moveTo>
                    <a:cubicBezTo>
                      <a:pt x="1083" y="173"/>
                      <a:pt x="1083" y="173"/>
                      <a:pt x="1120" y="211"/>
                    </a:cubicBezTo>
                    <a:lnTo>
                      <a:pt x="1120" y="295"/>
                    </a:lnTo>
                    <a:cubicBezTo>
                      <a:pt x="1120" y="332"/>
                      <a:pt x="1083" y="332"/>
                      <a:pt x="1046" y="369"/>
                    </a:cubicBezTo>
                    <a:cubicBezTo>
                      <a:pt x="850" y="407"/>
                      <a:pt x="383" y="528"/>
                      <a:pt x="187" y="528"/>
                    </a:cubicBezTo>
                    <a:cubicBezTo>
                      <a:pt x="271" y="481"/>
                      <a:pt x="542" y="369"/>
                      <a:pt x="700" y="332"/>
                    </a:cubicBezTo>
                    <a:cubicBezTo>
                      <a:pt x="775" y="248"/>
                      <a:pt x="887" y="211"/>
                      <a:pt x="1008" y="173"/>
                    </a:cubicBezTo>
                    <a:close/>
                    <a:moveTo>
                      <a:pt x="1023" y="1"/>
                    </a:moveTo>
                    <a:cubicBezTo>
                      <a:pt x="992" y="1"/>
                      <a:pt x="961" y="6"/>
                      <a:pt x="934" y="15"/>
                    </a:cubicBezTo>
                    <a:cubicBezTo>
                      <a:pt x="850" y="61"/>
                      <a:pt x="738" y="99"/>
                      <a:pt x="616" y="136"/>
                    </a:cubicBezTo>
                    <a:cubicBezTo>
                      <a:pt x="271" y="295"/>
                      <a:pt x="75" y="369"/>
                      <a:pt x="0" y="481"/>
                    </a:cubicBezTo>
                    <a:lnTo>
                      <a:pt x="0" y="603"/>
                    </a:lnTo>
                    <a:cubicBezTo>
                      <a:pt x="38" y="678"/>
                      <a:pt x="75" y="715"/>
                      <a:pt x="187" y="715"/>
                    </a:cubicBezTo>
                    <a:cubicBezTo>
                      <a:pt x="346" y="715"/>
                      <a:pt x="616" y="640"/>
                      <a:pt x="1120" y="528"/>
                    </a:cubicBezTo>
                    <a:cubicBezTo>
                      <a:pt x="1167" y="481"/>
                      <a:pt x="1242" y="444"/>
                      <a:pt x="1279" y="369"/>
                    </a:cubicBezTo>
                    <a:cubicBezTo>
                      <a:pt x="1316" y="295"/>
                      <a:pt x="1316" y="211"/>
                      <a:pt x="1279" y="136"/>
                    </a:cubicBezTo>
                    <a:cubicBezTo>
                      <a:pt x="1223" y="45"/>
                      <a:pt x="1119" y="1"/>
                      <a:pt x="1023"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3" name="Google Shape;6163;p75"/>
              <p:cNvSpPr/>
              <p:nvPr/>
            </p:nvSpPr>
            <p:spPr>
              <a:xfrm>
                <a:off x="10165304" y="2841535"/>
                <a:ext cx="83681" cy="41579"/>
              </a:xfrm>
              <a:custGeom>
                <a:avLst/>
                <a:gdLst/>
                <a:ahLst/>
                <a:cxnLst/>
                <a:rect l="l" t="t" r="r" b="b"/>
                <a:pathLst>
                  <a:path w="1439" h="715" extrusionOk="0">
                    <a:moveTo>
                      <a:pt x="1235" y="1"/>
                    </a:moveTo>
                    <a:cubicBezTo>
                      <a:pt x="1211" y="1"/>
                      <a:pt x="1188" y="5"/>
                      <a:pt x="1168" y="15"/>
                    </a:cubicBezTo>
                    <a:cubicBezTo>
                      <a:pt x="738" y="249"/>
                      <a:pt x="1" y="519"/>
                      <a:pt x="122" y="678"/>
                    </a:cubicBezTo>
                    <a:cubicBezTo>
                      <a:pt x="141" y="704"/>
                      <a:pt x="178" y="715"/>
                      <a:pt x="227" y="715"/>
                    </a:cubicBezTo>
                    <a:cubicBezTo>
                      <a:pt x="465" y="715"/>
                      <a:pt x="1001" y="455"/>
                      <a:pt x="1326" y="323"/>
                    </a:cubicBezTo>
                    <a:cubicBezTo>
                      <a:pt x="1401" y="286"/>
                      <a:pt x="1438" y="174"/>
                      <a:pt x="1401" y="90"/>
                    </a:cubicBezTo>
                    <a:cubicBezTo>
                      <a:pt x="1374" y="35"/>
                      <a:pt x="1301" y="1"/>
                      <a:pt x="123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4" name="Google Shape;6164;p75"/>
              <p:cNvSpPr/>
              <p:nvPr/>
            </p:nvSpPr>
            <p:spPr>
              <a:xfrm>
                <a:off x="10165304" y="2837000"/>
                <a:ext cx="88566" cy="50535"/>
              </a:xfrm>
              <a:custGeom>
                <a:avLst/>
                <a:gdLst/>
                <a:ahLst/>
                <a:cxnLst/>
                <a:rect l="l" t="t" r="r" b="b"/>
                <a:pathLst>
                  <a:path w="1523" h="869" extrusionOk="0">
                    <a:moveTo>
                      <a:pt x="1205" y="168"/>
                    </a:moveTo>
                    <a:cubicBezTo>
                      <a:pt x="1242" y="168"/>
                      <a:pt x="1289" y="168"/>
                      <a:pt x="1326" y="205"/>
                    </a:cubicBezTo>
                    <a:lnTo>
                      <a:pt x="1326" y="289"/>
                    </a:lnTo>
                    <a:lnTo>
                      <a:pt x="1289" y="327"/>
                    </a:lnTo>
                    <a:lnTo>
                      <a:pt x="1205" y="364"/>
                    </a:lnTo>
                    <a:cubicBezTo>
                      <a:pt x="972" y="439"/>
                      <a:pt x="356" y="719"/>
                      <a:pt x="197" y="719"/>
                    </a:cubicBezTo>
                    <a:cubicBezTo>
                      <a:pt x="309" y="597"/>
                      <a:pt x="626" y="439"/>
                      <a:pt x="860" y="364"/>
                    </a:cubicBezTo>
                    <a:cubicBezTo>
                      <a:pt x="972" y="289"/>
                      <a:pt x="1093" y="252"/>
                      <a:pt x="1205" y="168"/>
                    </a:cubicBezTo>
                    <a:close/>
                    <a:moveTo>
                      <a:pt x="1225" y="1"/>
                    </a:moveTo>
                    <a:cubicBezTo>
                      <a:pt x="1192" y="1"/>
                      <a:pt x="1159" y="7"/>
                      <a:pt x="1130" y="19"/>
                    </a:cubicBezTo>
                    <a:cubicBezTo>
                      <a:pt x="1009" y="93"/>
                      <a:pt x="897" y="131"/>
                      <a:pt x="776" y="205"/>
                    </a:cubicBezTo>
                    <a:cubicBezTo>
                      <a:pt x="272" y="439"/>
                      <a:pt x="38" y="560"/>
                      <a:pt x="1" y="672"/>
                    </a:cubicBezTo>
                    <a:cubicBezTo>
                      <a:pt x="1" y="719"/>
                      <a:pt x="1" y="756"/>
                      <a:pt x="38" y="793"/>
                    </a:cubicBezTo>
                    <a:cubicBezTo>
                      <a:pt x="76" y="831"/>
                      <a:pt x="160" y="868"/>
                      <a:pt x="234" y="868"/>
                    </a:cubicBezTo>
                    <a:cubicBezTo>
                      <a:pt x="468" y="868"/>
                      <a:pt x="822" y="719"/>
                      <a:pt x="1242" y="523"/>
                    </a:cubicBezTo>
                    <a:lnTo>
                      <a:pt x="1364" y="485"/>
                    </a:lnTo>
                    <a:cubicBezTo>
                      <a:pt x="1401" y="439"/>
                      <a:pt x="1476" y="401"/>
                      <a:pt x="1476" y="327"/>
                    </a:cubicBezTo>
                    <a:cubicBezTo>
                      <a:pt x="1522" y="252"/>
                      <a:pt x="1476" y="205"/>
                      <a:pt x="1476" y="131"/>
                    </a:cubicBezTo>
                    <a:cubicBezTo>
                      <a:pt x="1420" y="48"/>
                      <a:pt x="1319" y="1"/>
                      <a:pt x="122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5" name="Google Shape;6165;p75"/>
              <p:cNvSpPr/>
              <p:nvPr/>
            </p:nvSpPr>
            <p:spPr>
              <a:xfrm>
                <a:off x="10147393" y="2813506"/>
                <a:ext cx="99383" cy="52163"/>
              </a:xfrm>
              <a:custGeom>
                <a:avLst/>
                <a:gdLst/>
                <a:ahLst/>
                <a:cxnLst/>
                <a:rect l="l" t="t" r="r" b="b"/>
                <a:pathLst>
                  <a:path w="1709" h="897" extrusionOk="0">
                    <a:moveTo>
                      <a:pt x="1465" y="1"/>
                    </a:moveTo>
                    <a:cubicBezTo>
                      <a:pt x="1430" y="1"/>
                      <a:pt x="1395" y="10"/>
                      <a:pt x="1364" y="31"/>
                    </a:cubicBezTo>
                    <a:cubicBezTo>
                      <a:pt x="813" y="339"/>
                      <a:pt x="1" y="656"/>
                      <a:pt x="113" y="843"/>
                    </a:cubicBezTo>
                    <a:cubicBezTo>
                      <a:pt x="129" y="881"/>
                      <a:pt x="172" y="897"/>
                      <a:pt x="235" y="897"/>
                    </a:cubicBezTo>
                    <a:cubicBezTo>
                      <a:pt x="500" y="897"/>
                      <a:pt x="1113" y="611"/>
                      <a:pt x="1550" y="423"/>
                    </a:cubicBezTo>
                    <a:cubicBezTo>
                      <a:pt x="1672" y="376"/>
                      <a:pt x="1709" y="264"/>
                      <a:pt x="1672" y="143"/>
                    </a:cubicBezTo>
                    <a:cubicBezTo>
                      <a:pt x="1645" y="62"/>
                      <a:pt x="1555" y="1"/>
                      <a:pt x="1465"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6" name="Google Shape;6166;p75"/>
              <p:cNvSpPr/>
              <p:nvPr/>
            </p:nvSpPr>
            <p:spPr>
              <a:xfrm>
                <a:off x="10142508" y="2808912"/>
                <a:ext cx="111362" cy="62863"/>
              </a:xfrm>
              <a:custGeom>
                <a:avLst/>
                <a:gdLst/>
                <a:ahLst/>
                <a:cxnLst/>
                <a:rect l="l" t="t" r="r" b="b"/>
                <a:pathLst>
                  <a:path w="1915" h="1081" extrusionOk="0">
                    <a:moveTo>
                      <a:pt x="1541" y="156"/>
                    </a:moveTo>
                    <a:cubicBezTo>
                      <a:pt x="1560" y="156"/>
                      <a:pt x="1578" y="166"/>
                      <a:pt x="1597" y="184"/>
                    </a:cubicBezTo>
                    <a:cubicBezTo>
                      <a:pt x="1634" y="184"/>
                      <a:pt x="1681" y="222"/>
                      <a:pt x="1681" y="268"/>
                    </a:cubicBezTo>
                    <a:cubicBezTo>
                      <a:pt x="1718" y="343"/>
                      <a:pt x="1681" y="418"/>
                      <a:pt x="1597" y="418"/>
                    </a:cubicBezTo>
                    <a:cubicBezTo>
                      <a:pt x="1485" y="502"/>
                      <a:pt x="1364" y="539"/>
                      <a:pt x="1214" y="576"/>
                    </a:cubicBezTo>
                    <a:cubicBezTo>
                      <a:pt x="959" y="721"/>
                      <a:pt x="455" y="889"/>
                      <a:pt x="312" y="889"/>
                    </a:cubicBezTo>
                    <a:cubicBezTo>
                      <a:pt x="298" y="889"/>
                      <a:pt x="287" y="888"/>
                      <a:pt x="281" y="884"/>
                    </a:cubicBezTo>
                    <a:cubicBezTo>
                      <a:pt x="234" y="810"/>
                      <a:pt x="822" y="502"/>
                      <a:pt x="1093" y="380"/>
                    </a:cubicBezTo>
                    <a:cubicBezTo>
                      <a:pt x="1214" y="306"/>
                      <a:pt x="1364" y="268"/>
                      <a:pt x="1485" y="184"/>
                    </a:cubicBezTo>
                    <a:cubicBezTo>
                      <a:pt x="1504" y="166"/>
                      <a:pt x="1522" y="156"/>
                      <a:pt x="1541" y="156"/>
                    </a:cubicBezTo>
                    <a:close/>
                    <a:moveTo>
                      <a:pt x="1527" y="0"/>
                    </a:moveTo>
                    <a:cubicBezTo>
                      <a:pt x="1483" y="0"/>
                      <a:pt x="1443" y="12"/>
                      <a:pt x="1401" y="35"/>
                    </a:cubicBezTo>
                    <a:cubicBezTo>
                      <a:pt x="1289" y="110"/>
                      <a:pt x="1130" y="147"/>
                      <a:pt x="1018" y="222"/>
                    </a:cubicBezTo>
                    <a:cubicBezTo>
                      <a:pt x="430" y="502"/>
                      <a:pt x="1" y="735"/>
                      <a:pt x="122" y="968"/>
                    </a:cubicBezTo>
                    <a:cubicBezTo>
                      <a:pt x="122" y="1043"/>
                      <a:pt x="197" y="1080"/>
                      <a:pt x="281" y="1080"/>
                    </a:cubicBezTo>
                    <a:cubicBezTo>
                      <a:pt x="468" y="1080"/>
                      <a:pt x="822" y="922"/>
                      <a:pt x="1289" y="735"/>
                    </a:cubicBezTo>
                    <a:cubicBezTo>
                      <a:pt x="1401" y="688"/>
                      <a:pt x="1560" y="651"/>
                      <a:pt x="1681" y="614"/>
                    </a:cubicBezTo>
                    <a:cubicBezTo>
                      <a:pt x="1830" y="539"/>
                      <a:pt x="1914" y="343"/>
                      <a:pt x="1830" y="184"/>
                    </a:cubicBezTo>
                    <a:cubicBezTo>
                      <a:pt x="1793" y="110"/>
                      <a:pt x="1756" y="35"/>
                      <a:pt x="1681" y="35"/>
                    </a:cubicBezTo>
                    <a:cubicBezTo>
                      <a:pt x="1620" y="12"/>
                      <a:pt x="1571" y="0"/>
                      <a:pt x="1527"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7" name="Google Shape;6167;p75"/>
              <p:cNvSpPr/>
              <p:nvPr/>
            </p:nvSpPr>
            <p:spPr>
              <a:xfrm>
                <a:off x="10138205" y="2793327"/>
                <a:ext cx="79262" cy="44545"/>
              </a:xfrm>
              <a:custGeom>
                <a:avLst/>
                <a:gdLst/>
                <a:ahLst/>
                <a:cxnLst/>
                <a:rect l="l" t="t" r="r" b="b"/>
                <a:pathLst>
                  <a:path w="1363" h="766" extrusionOk="0">
                    <a:moveTo>
                      <a:pt x="1108" y="1"/>
                    </a:moveTo>
                    <a:cubicBezTo>
                      <a:pt x="1075" y="1"/>
                      <a:pt x="1041" y="8"/>
                      <a:pt x="1008" y="23"/>
                    </a:cubicBezTo>
                    <a:cubicBezTo>
                      <a:pt x="430" y="340"/>
                      <a:pt x="0" y="648"/>
                      <a:pt x="122" y="723"/>
                    </a:cubicBezTo>
                    <a:cubicBezTo>
                      <a:pt x="149" y="752"/>
                      <a:pt x="201" y="765"/>
                      <a:pt x="271" y="765"/>
                    </a:cubicBezTo>
                    <a:cubicBezTo>
                      <a:pt x="489" y="765"/>
                      <a:pt x="879" y="638"/>
                      <a:pt x="1204" y="490"/>
                    </a:cubicBezTo>
                    <a:cubicBezTo>
                      <a:pt x="1326" y="452"/>
                      <a:pt x="1363" y="378"/>
                      <a:pt x="1363" y="256"/>
                    </a:cubicBezTo>
                    <a:cubicBezTo>
                      <a:pt x="1363" y="108"/>
                      <a:pt x="1239" y="1"/>
                      <a:pt x="1108" y="1"/>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8" name="Google Shape;6168;p75"/>
              <p:cNvSpPr/>
              <p:nvPr/>
            </p:nvSpPr>
            <p:spPr>
              <a:xfrm>
                <a:off x="10138205" y="2788675"/>
                <a:ext cx="85775" cy="53791"/>
              </a:xfrm>
              <a:custGeom>
                <a:avLst/>
                <a:gdLst/>
                <a:ahLst/>
                <a:cxnLst/>
                <a:rect l="l" t="t" r="r" b="b"/>
                <a:pathLst>
                  <a:path w="1475" h="925" extrusionOk="0">
                    <a:moveTo>
                      <a:pt x="1130" y="159"/>
                    </a:moveTo>
                    <a:cubicBezTo>
                      <a:pt x="1158" y="159"/>
                      <a:pt x="1186" y="168"/>
                      <a:pt x="1204" y="187"/>
                    </a:cubicBezTo>
                    <a:cubicBezTo>
                      <a:pt x="1242" y="224"/>
                      <a:pt x="1288" y="262"/>
                      <a:pt x="1288" y="336"/>
                    </a:cubicBezTo>
                    <a:cubicBezTo>
                      <a:pt x="1288" y="420"/>
                      <a:pt x="1242" y="495"/>
                      <a:pt x="1167" y="495"/>
                    </a:cubicBezTo>
                    <a:cubicBezTo>
                      <a:pt x="588" y="728"/>
                      <a:pt x="271" y="766"/>
                      <a:pt x="196" y="766"/>
                    </a:cubicBezTo>
                    <a:cubicBezTo>
                      <a:pt x="234" y="691"/>
                      <a:pt x="504" y="458"/>
                      <a:pt x="1055" y="187"/>
                    </a:cubicBezTo>
                    <a:cubicBezTo>
                      <a:pt x="1074" y="168"/>
                      <a:pt x="1102" y="159"/>
                      <a:pt x="1130" y="159"/>
                    </a:cubicBezTo>
                    <a:close/>
                    <a:moveTo>
                      <a:pt x="1130" y="0"/>
                    </a:moveTo>
                    <a:cubicBezTo>
                      <a:pt x="1071" y="0"/>
                      <a:pt x="1013" y="10"/>
                      <a:pt x="971" y="28"/>
                    </a:cubicBezTo>
                    <a:cubicBezTo>
                      <a:pt x="542" y="262"/>
                      <a:pt x="38" y="570"/>
                      <a:pt x="38" y="766"/>
                    </a:cubicBezTo>
                    <a:cubicBezTo>
                      <a:pt x="0" y="803"/>
                      <a:pt x="38" y="850"/>
                      <a:pt x="75" y="887"/>
                    </a:cubicBezTo>
                    <a:cubicBezTo>
                      <a:pt x="75" y="887"/>
                      <a:pt x="122" y="924"/>
                      <a:pt x="234" y="924"/>
                    </a:cubicBezTo>
                    <a:cubicBezTo>
                      <a:pt x="392" y="924"/>
                      <a:pt x="700" y="887"/>
                      <a:pt x="1242" y="654"/>
                    </a:cubicBezTo>
                    <a:cubicBezTo>
                      <a:pt x="1363" y="616"/>
                      <a:pt x="1475" y="495"/>
                      <a:pt x="1475" y="336"/>
                    </a:cubicBezTo>
                    <a:cubicBezTo>
                      <a:pt x="1475" y="224"/>
                      <a:pt x="1400" y="103"/>
                      <a:pt x="1288" y="28"/>
                    </a:cubicBezTo>
                    <a:cubicBezTo>
                      <a:pt x="1246" y="10"/>
                      <a:pt x="1188" y="0"/>
                      <a:pt x="1130" y="0"/>
                    </a:cubicBezTo>
                    <a:close/>
                  </a:path>
                </a:pathLst>
              </a:custGeom>
              <a:solidFill>
                <a:srgbClr val="FF9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69" name="Google Shape;6169;p75"/>
            <p:cNvSpPr/>
            <p:nvPr/>
          </p:nvSpPr>
          <p:spPr>
            <a:xfrm>
              <a:off x="9765273" y="2449122"/>
              <a:ext cx="359382" cy="610834"/>
            </a:xfrm>
            <a:custGeom>
              <a:avLst/>
              <a:gdLst/>
              <a:ahLst/>
              <a:cxnLst/>
              <a:rect l="l" t="t" r="r" b="b"/>
              <a:pathLst>
                <a:path w="6180" h="10504" extrusionOk="0">
                  <a:moveTo>
                    <a:pt x="4271" y="0"/>
                  </a:moveTo>
                  <a:cubicBezTo>
                    <a:pt x="3817" y="0"/>
                    <a:pt x="3370" y="243"/>
                    <a:pt x="3109" y="659"/>
                  </a:cubicBezTo>
                  <a:cubicBezTo>
                    <a:pt x="1" y="5438"/>
                    <a:pt x="701" y="8826"/>
                    <a:pt x="701" y="8826"/>
                  </a:cubicBezTo>
                  <a:cubicBezTo>
                    <a:pt x="850" y="10376"/>
                    <a:pt x="1746" y="10422"/>
                    <a:pt x="1746" y="10422"/>
                  </a:cubicBezTo>
                  <a:cubicBezTo>
                    <a:pt x="1984" y="10478"/>
                    <a:pt x="2223" y="10504"/>
                    <a:pt x="2461" y="10504"/>
                  </a:cubicBezTo>
                  <a:cubicBezTo>
                    <a:pt x="3855" y="10504"/>
                    <a:pt x="5215" y="9629"/>
                    <a:pt x="6180" y="8864"/>
                  </a:cubicBezTo>
                  <a:cubicBezTo>
                    <a:pt x="6105" y="8705"/>
                    <a:pt x="6068" y="8556"/>
                    <a:pt x="6021" y="8360"/>
                  </a:cubicBezTo>
                  <a:cubicBezTo>
                    <a:pt x="5909" y="7809"/>
                    <a:pt x="5750" y="7267"/>
                    <a:pt x="5676" y="6689"/>
                  </a:cubicBezTo>
                  <a:lnTo>
                    <a:pt x="3884" y="7193"/>
                  </a:lnTo>
                  <a:cubicBezTo>
                    <a:pt x="5321" y="4701"/>
                    <a:pt x="5676" y="3422"/>
                    <a:pt x="5834" y="2367"/>
                  </a:cubicBezTo>
                  <a:cubicBezTo>
                    <a:pt x="5834" y="2255"/>
                    <a:pt x="5872" y="2096"/>
                    <a:pt x="5872" y="1975"/>
                  </a:cubicBezTo>
                  <a:cubicBezTo>
                    <a:pt x="5909" y="1004"/>
                    <a:pt x="5442" y="463"/>
                    <a:pt x="4938" y="192"/>
                  </a:cubicBezTo>
                  <a:cubicBezTo>
                    <a:pt x="4729" y="61"/>
                    <a:pt x="4499" y="0"/>
                    <a:pt x="4271"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0" name="Google Shape;6170;p75"/>
            <p:cNvSpPr/>
            <p:nvPr/>
          </p:nvSpPr>
          <p:spPr>
            <a:xfrm>
              <a:off x="10018236" y="2708890"/>
              <a:ext cx="79320" cy="156372"/>
            </a:xfrm>
            <a:custGeom>
              <a:avLst/>
              <a:gdLst/>
              <a:ahLst/>
              <a:cxnLst/>
              <a:rect l="l" t="t" r="r" b="b"/>
              <a:pathLst>
                <a:path w="1364" h="2689" extrusionOk="0">
                  <a:moveTo>
                    <a:pt x="896" y="0"/>
                  </a:moveTo>
                  <a:cubicBezTo>
                    <a:pt x="859" y="0"/>
                    <a:pt x="822" y="0"/>
                    <a:pt x="822" y="38"/>
                  </a:cubicBezTo>
                  <a:cubicBezTo>
                    <a:pt x="784" y="122"/>
                    <a:pt x="0" y="1671"/>
                    <a:pt x="38" y="2492"/>
                  </a:cubicBezTo>
                  <a:cubicBezTo>
                    <a:pt x="38" y="2530"/>
                    <a:pt x="84" y="2604"/>
                    <a:pt x="122" y="2642"/>
                  </a:cubicBezTo>
                  <a:cubicBezTo>
                    <a:pt x="196" y="2688"/>
                    <a:pt x="318" y="2688"/>
                    <a:pt x="430" y="2688"/>
                  </a:cubicBezTo>
                  <a:cubicBezTo>
                    <a:pt x="784" y="2688"/>
                    <a:pt x="1251" y="2567"/>
                    <a:pt x="1326" y="2567"/>
                  </a:cubicBezTo>
                  <a:cubicBezTo>
                    <a:pt x="1363" y="2530"/>
                    <a:pt x="1363" y="2492"/>
                    <a:pt x="1363" y="2492"/>
                  </a:cubicBezTo>
                  <a:cubicBezTo>
                    <a:pt x="1363" y="2455"/>
                    <a:pt x="1326" y="2455"/>
                    <a:pt x="1288" y="2455"/>
                  </a:cubicBezTo>
                  <a:cubicBezTo>
                    <a:pt x="1128" y="2507"/>
                    <a:pt x="763" y="2598"/>
                    <a:pt x="488" y="2598"/>
                  </a:cubicBezTo>
                  <a:cubicBezTo>
                    <a:pt x="364" y="2598"/>
                    <a:pt x="257" y="2579"/>
                    <a:pt x="196" y="2530"/>
                  </a:cubicBezTo>
                  <a:cubicBezTo>
                    <a:pt x="159" y="2530"/>
                    <a:pt x="159" y="2492"/>
                    <a:pt x="159" y="2455"/>
                  </a:cubicBezTo>
                  <a:cubicBezTo>
                    <a:pt x="122" y="1708"/>
                    <a:pt x="896" y="122"/>
                    <a:pt x="934" y="75"/>
                  </a:cubicBezTo>
                  <a:cubicBezTo>
                    <a:pt x="934" y="38"/>
                    <a:pt x="934" y="38"/>
                    <a:pt x="89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171" name="Google Shape;6171;p75"/>
          <p:cNvGrpSpPr/>
          <p:nvPr/>
        </p:nvGrpSpPr>
        <p:grpSpPr>
          <a:xfrm>
            <a:off x="1759170" y="3165610"/>
            <a:ext cx="567042" cy="1302979"/>
            <a:chOff x="161812" y="2531189"/>
            <a:chExt cx="743175" cy="1707706"/>
          </a:xfrm>
        </p:grpSpPr>
        <p:grpSp>
          <p:nvGrpSpPr>
            <p:cNvPr id="6172" name="Google Shape;6172;p75"/>
            <p:cNvGrpSpPr/>
            <p:nvPr/>
          </p:nvGrpSpPr>
          <p:grpSpPr>
            <a:xfrm>
              <a:off x="161812" y="2531189"/>
              <a:ext cx="743175" cy="1707706"/>
              <a:chOff x="-1455848" y="1157753"/>
              <a:chExt cx="1395109" cy="3205755"/>
            </a:xfrm>
          </p:grpSpPr>
          <p:sp>
            <p:nvSpPr>
              <p:cNvPr id="6173" name="Google Shape;6173;p75"/>
              <p:cNvSpPr/>
              <p:nvPr/>
            </p:nvSpPr>
            <p:spPr>
              <a:xfrm>
                <a:off x="-1220255" y="3947382"/>
                <a:ext cx="212270" cy="347264"/>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4" name="Google Shape;6174;p75"/>
              <p:cNvSpPr/>
              <p:nvPr/>
            </p:nvSpPr>
            <p:spPr>
              <a:xfrm>
                <a:off x="-1243652" y="4213901"/>
                <a:ext cx="439597" cy="149608"/>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5" name="Google Shape;6175;p75"/>
              <p:cNvSpPr/>
              <p:nvPr/>
            </p:nvSpPr>
            <p:spPr>
              <a:xfrm>
                <a:off x="-964659" y="4254569"/>
                <a:ext cx="143334" cy="57275"/>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6" name="Google Shape;6176;p75"/>
              <p:cNvSpPr/>
              <p:nvPr/>
            </p:nvSpPr>
            <p:spPr>
              <a:xfrm>
                <a:off x="-968128" y="4251173"/>
                <a:ext cx="146803" cy="63401"/>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7" name="Google Shape;6177;p75"/>
              <p:cNvSpPr/>
              <p:nvPr/>
            </p:nvSpPr>
            <p:spPr>
              <a:xfrm>
                <a:off x="-1237452" y="4213974"/>
                <a:ext cx="45539" cy="97869"/>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8" name="Google Shape;6178;p75"/>
              <p:cNvSpPr/>
              <p:nvPr/>
            </p:nvSpPr>
            <p:spPr>
              <a:xfrm>
                <a:off x="-1240257" y="4309038"/>
                <a:ext cx="421736" cy="5536"/>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9" name="Google Shape;6179;p75"/>
              <p:cNvSpPr/>
              <p:nvPr/>
            </p:nvSpPr>
            <p:spPr>
              <a:xfrm>
                <a:off x="-953662" y="1702600"/>
                <a:ext cx="892923" cy="1554312"/>
              </a:xfrm>
              <a:custGeom>
                <a:avLst/>
                <a:gdLst/>
                <a:ahLst/>
                <a:cxnLst/>
                <a:rect l="l" t="t" r="r" b="b"/>
                <a:pathLst>
                  <a:path w="12098" h="21059" extrusionOk="0">
                    <a:moveTo>
                      <a:pt x="9254" y="1"/>
                    </a:moveTo>
                    <a:cubicBezTo>
                      <a:pt x="8255" y="1"/>
                      <a:pt x="7301" y="617"/>
                      <a:pt x="6889" y="1591"/>
                    </a:cubicBezTo>
                    <a:lnTo>
                      <a:pt x="505" y="17617"/>
                    </a:lnTo>
                    <a:cubicBezTo>
                      <a:pt x="1" y="18896"/>
                      <a:pt x="664" y="20380"/>
                      <a:pt x="1952" y="20884"/>
                    </a:cubicBezTo>
                    <a:cubicBezTo>
                      <a:pt x="2252" y="21002"/>
                      <a:pt x="2563" y="21059"/>
                      <a:pt x="2870" y="21059"/>
                    </a:cubicBezTo>
                    <a:cubicBezTo>
                      <a:pt x="3870" y="21059"/>
                      <a:pt x="4826" y="20463"/>
                      <a:pt x="5219" y="19484"/>
                    </a:cubicBezTo>
                    <a:lnTo>
                      <a:pt x="11594" y="3458"/>
                    </a:lnTo>
                    <a:cubicBezTo>
                      <a:pt x="12098" y="2179"/>
                      <a:pt x="11472" y="695"/>
                      <a:pt x="10194" y="191"/>
                    </a:cubicBezTo>
                    <a:cubicBezTo>
                      <a:pt x="9886" y="62"/>
                      <a:pt x="9568" y="1"/>
                      <a:pt x="9254"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0" name="Google Shape;6180;p75"/>
              <p:cNvSpPr/>
              <p:nvPr/>
            </p:nvSpPr>
            <p:spPr>
              <a:xfrm>
                <a:off x="-310208" y="2098282"/>
                <a:ext cx="28342" cy="2457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1" name="Google Shape;6181;p75"/>
              <p:cNvSpPr/>
              <p:nvPr/>
            </p:nvSpPr>
            <p:spPr>
              <a:xfrm>
                <a:off x="-416934" y="2057245"/>
                <a:ext cx="26202" cy="22216"/>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2" name="Google Shape;6182;p75"/>
              <p:cNvSpPr/>
              <p:nvPr/>
            </p:nvSpPr>
            <p:spPr>
              <a:xfrm>
                <a:off x="-264743" y="1985652"/>
                <a:ext cx="26275" cy="22216"/>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3" name="Google Shape;6183;p75"/>
              <p:cNvSpPr/>
              <p:nvPr/>
            </p:nvSpPr>
            <p:spPr>
              <a:xfrm>
                <a:off x="-370804" y="1942253"/>
                <a:ext cx="26275" cy="2457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4" name="Google Shape;6184;p75"/>
              <p:cNvSpPr/>
              <p:nvPr/>
            </p:nvSpPr>
            <p:spPr>
              <a:xfrm>
                <a:off x="-649132" y="2930093"/>
                <a:ext cx="29006" cy="25021"/>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5" name="Google Shape;6185;p75"/>
              <p:cNvSpPr/>
              <p:nvPr/>
            </p:nvSpPr>
            <p:spPr>
              <a:xfrm>
                <a:off x="-755194" y="2886768"/>
                <a:ext cx="25537" cy="25611"/>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6" name="Google Shape;6186;p75"/>
              <p:cNvSpPr/>
              <p:nvPr/>
            </p:nvSpPr>
            <p:spPr>
              <a:xfrm>
                <a:off x="-603003" y="2816134"/>
                <a:ext cx="28342" cy="2420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7" name="Google Shape;6187;p75"/>
              <p:cNvSpPr/>
              <p:nvPr/>
            </p:nvSpPr>
            <p:spPr>
              <a:xfrm>
                <a:off x="-709728" y="2775097"/>
                <a:ext cx="26202" cy="22216"/>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8" name="Google Shape;6188;p75"/>
              <p:cNvSpPr/>
              <p:nvPr/>
            </p:nvSpPr>
            <p:spPr>
              <a:xfrm>
                <a:off x="-359069" y="2373880"/>
                <a:ext cx="128868" cy="152117"/>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9" name="Google Shape;6189;p75"/>
              <p:cNvSpPr/>
              <p:nvPr/>
            </p:nvSpPr>
            <p:spPr>
              <a:xfrm>
                <a:off x="-651863" y="3947382"/>
                <a:ext cx="203930" cy="347264"/>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0" name="Google Shape;6190;p75"/>
              <p:cNvSpPr/>
              <p:nvPr/>
            </p:nvSpPr>
            <p:spPr>
              <a:xfrm>
                <a:off x="-649132" y="4213901"/>
                <a:ext cx="421662" cy="149608"/>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1" name="Google Shape;6191;p75"/>
              <p:cNvSpPr/>
              <p:nvPr/>
            </p:nvSpPr>
            <p:spPr>
              <a:xfrm>
                <a:off x="-390806" y="4254569"/>
                <a:ext cx="143408" cy="57275"/>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2" name="Google Shape;6192;p75"/>
              <p:cNvSpPr/>
              <p:nvPr/>
            </p:nvSpPr>
            <p:spPr>
              <a:xfrm>
                <a:off x="-393537" y="4251173"/>
                <a:ext cx="148870" cy="63401"/>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3" name="Google Shape;6193;p75"/>
              <p:cNvSpPr/>
              <p:nvPr/>
            </p:nvSpPr>
            <p:spPr>
              <a:xfrm>
                <a:off x="-649132" y="4213974"/>
                <a:ext cx="31737" cy="97869"/>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4" name="Google Shape;6194;p75"/>
              <p:cNvSpPr/>
              <p:nvPr/>
            </p:nvSpPr>
            <p:spPr>
              <a:xfrm>
                <a:off x="-646401" y="4311769"/>
                <a:ext cx="401734" cy="2805"/>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95" name="Google Shape;6195;p75"/>
              <p:cNvGrpSpPr/>
              <p:nvPr/>
            </p:nvGrpSpPr>
            <p:grpSpPr>
              <a:xfrm>
                <a:off x="-1269189" y="2761738"/>
                <a:ext cx="861260" cy="1375108"/>
                <a:chOff x="-1269189" y="2761738"/>
                <a:chExt cx="861260" cy="1375108"/>
              </a:xfrm>
            </p:grpSpPr>
            <p:sp>
              <p:nvSpPr>
                <p:cNvPr id="6196" name="Google Shape;6196;p75"/>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7" name="Google Shape;6197;p75"/>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8" name="Google Shape;6198;p75"/>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99" name="Google Shape;6199;p75"/>
              <p:cNvSpPr/>
              <p:nvPr/>
            </p:nvSpPr>
            <p:spPr>
              <a:xfrm>
                <a:off x="-973590" y="3115571"/>
                <a:ext cx="381732" cy="90628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0" name="Google Shape;6200;p75"/>
              <p:cNvSpPr/>
              <p:nvPr/>
            </p:nvSpPr>
            <p:spPr>
              <a:xfrm>
                <a:off x="-792467" y="3125019"/>
                <a:ext cx="94474" cy="268512"/>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1" name="Google Shape;6201;p75"/>
              <p:cNvSpPr/>
              <p:nvPr/>
            </p:nvSpPr>
            <p:spPr>
              <a:xfrm>
                <a:off x="-726999" y="4007313"/>
                <a:ext cx="313534" cy="20002"/>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2" name="Google Shape;6202;p75"/>
              <p:cNvSpPr/>
              <p:nvPr/>
            </p:nvSpPr>
            <p:spPr>
              <a:xfrm>
                <a:off x="-855793" y="1888374"/>
                <a:ext cx="344533" cy="801771"/>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3" name="Google Shape;6203;p75"/>
              <p:cNvSpPr/>
              <p:nvPr/>
            </p:nvSpPr>
            <p:spPr>
              <a:xfrm>
                <a:off x="-1455848" y="2002554"/>
                <a:ext cx="367266" cy="646923"/>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4" name="Google Shape;6204;p75"/>
              <p:cNvSpPr/>
              <p:nvPr/>
            </p:nvSpPr>
            <p:spPr>
              <a:xfrm>
                <a:off x="-1444113" y="1930149"/>
                <a:ext cx="332798" cy="425574"/>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5" name="Google Shape;6205;p75"/>
              <p:cNvSpPr/>
              <p:nvPr/>
            </p:nvSpPr>
            <p:spPr>
              <a:xfrm>
                <a:off x="-1389717" y="1977460"/>
                <a:ext cx="364535" cy="565956"/>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6" name="Google Shape;6206;p75"/>
              <p:cNvSpPr/>
              <p:nvPr/>
            </p:nvSpPr>
            <p:spPr>
              <a:xfrm>
                <a:off x="-1435846" y="1930149"/>
                <a:ext cx="381732" cy="768262"/>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7" name="Google Shape;6207;p75"/>
              <p:cNvSpPr/>
              <p:nvPr/>
            </p:nvSpPr>
            <p:spPr>
              <a:xfrm>
                <a:off x="-1226086"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8" name="Google Shape;6208;p75"/>
              <p:cNvSpPr/>
              <p:nvPr/>
            </p:nvSpPr>
            <p:spPr>
              <a:xfrm>
                <a:off x="-1389717" y="1923285"/>
                <a:ext cx="281133" cy="700728"/>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9" name="Google Shape;6209;p75"/>
              <p:cNvSpPr/>
              <p:nvPr/>
            </p:nvSpPr>
            <p:spPr>
              <a:xfrm>
                <a:off x="-1010789" y="1811688"/>
                <a:ext cx="238398" cy="249469"/>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0" name="Google Shape;6210;p75"/>
              <p:cNvSpPr/>
              <p:nvPr/>
            </p:nvSpPr>
            <p:spPr>
              <a:xfrm>
                <a:off x="-993592" y="1811688"/>
                <a:ext cx="221201" cy="111671"/>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1" name="Google Shape;6211;p75"/>
              <p:cNvSpPr/>
              <p:nvPr/>
            </p:nvSpPr>
            <p:spPr>
              <a:xfrm>
                <a:off x="-1257454" y="1903357"/>
                <a:ext cx="792324" cy="1226754"/>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2" name="Google Shape;6212;p75"/>
              <p:cNvSpPr/>
              <p:nvPr/>
            </p:nvSpPr>
            <p:spPr>
              <a:xfrm>
                <a:off x="-1105853" y="1303154"/>
                <a:ext cx="513995" cy="554368"/>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3" name="Google Shape;6213;p75"/>
              <p:cNvSpPr/>
              <p:nvPr/>
            </p:nvSpPr>
            <p:spPr>
              <a:xfrm>
                <a:off x="-1160323" y="1541700"/>
                <a:ext cx="120675" cy="120749"/>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4" name="Google Shape;6214;p75"/>
              <p:cNvSpPr/>
              <p:nvPr/>
            </p:nvSpPr>
            <p:spPr>
              <a:xfrm>
                <a:off x="-1134121" y="1587830"/>
                <a:ext cx="25537" cy="4280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5" name="Google Shape;6215;p75"/>
              <p:cNvSpPr/>
              <p:nvPr/>
            </p:nvSpPr>
            <p:spPr>
              <a:xfrm>
                <a:off x="-821399" y="1682230"/>
                <a:ext cx="120675" cy="4694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6" name="Google Shape;6216;p75"/>
              <p:cNvSpPr/>
              <p:nvPr/>
            </p:nvSpPr>
            <p:spPr>
              <a:xfrm>
                <a:off x="-764198" y="1568566"/>
                <a:ext cx="54544" cy="87610"/>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7" name="Google Shape;6217;p75"/>
              <p:cNvSpPr/>
              <p:nvPr/>
            </p:nvSpPr>
            <p:spPr>
              <a:xfrm>
                <a:off x="-916463" y="1538895"/>
                <a:ext cx="80672" cy="57275"/>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8" name="Google Shape;6218;p75"/>
              <p:cNvSpPr/>
              <p:nvPr/>
            </p:nvSpPr>
            <p:spPr>
              <a:xfrm>
                <a:off x="-706333" y="1527160"/>
                <a:ext cx="82738" cy="60744"/>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9" name="Google Shape;6219;p75"/>
              <p:cNvSpPr/>
              <p:nvPr/>
            </p:nvSpPr>
            <p:spPr>
              <a:xfrm>
                <a:off x="-1131391" y="1157753"/>
                <a:ext cx="585663" cy="384020"/>
              </a:xfrm>
              <a:custGeom>
                <a:avLst/>
                <a:gdLst/>
                <a:ahLst/>
                <a:cxnLst/>
                <a:rect l="l" t="t" r="r" b="b"/>
                <a:pathLst>
                  <a:path w="7935" h="5203" extrusionOk="0">
                    <a:moveTo>
                      <a:pt x="4310" y="0"/>
                    </a:moveTo>
                    <a:cubicBezTo>
                      <a:pt x="3380" y="0"/>
                      <a:pt x="2619" y="412"/>
                      <a:pt x="1942" y="1002"/>
                    </a:cubicBezTo>
                    <a:cubicBezTo>
                      <a:pt x="1205" y="1664"/>
                      <a:pt x="701" y="2476"/>
                      <a:pt x="393" y="3335"/>
                    </a:cubicBezTo>
                    <a:cubicBezTo>
                      <a:pt x="393" y="3335"/>
                      <a:pt x="1" y="4539"/>
                      <a:pt x="467" y="5202"/>
                    </a:cubicBezTo>
                    <a:cubicBezTo>
                      <a:pt x="467" y="5202"/>
                      <a:pt x="472" y="5203"/>
                      <a:pt x="482" y="5203"/>
                    </a:cubicBezTo>
                    <a:cubicBezTo>
                      <a:pt x="555" y="5203"/>
                      <a:pt x="890" y="5144"/>
                      <a:pt x="1130" y="4110"/>
                    </a:cubicBezTo>
                    <a:cubicBezTo>
                      <a:pt x="1322" y="3281"/>
                      <a:pt x="2088" y="2711"/>
                      <a:pt x="2790" y="2711"/>
                    </a:cubicBezTo>
                    <a:cubicBezTo>
                      <a:pt x="2942" y="2711"/>
                      <a:pt x="3091" y="2737"/>
                      <a:pt x="3230" y="2794"/>
                    </a:cubicBezTo>
                    <a:cubicBezTo>
                      <a:pt x="3893" y="3027"/>
                      <a:pt x="5097" y="3643"/>
                      <a:pt x="5909" y="3839"/>
                    </a:cubicBezTo>
                    <a:cubicBezTo>
                      <a:pt x="6068" y="3861"/>
                      <a:pt x="6230" y="3886"/>
                      <a:pt x="6392" y="3886"/>
                    </a:cubicBezTo>
                    <a:cubicBezTo>
                      <a:pt x="6505" y="3886"/>
                      <a:pt x="6619" y="3874"/>
                      <a:pt x="6730" y="3839"/>
                    </a:cubicBezTo>
                    <a:cubicBezTo>
                      <a:pt x="7076" y="3727"/>
                      <a:pt x="7272" y="3457"/>
                      <a:pt x="7347" y="3177"/>
                    </a:cubicBezTo>
                    <a:cubicBezTo>
                      <a:pt x="7935" y="1310"/>
                      <a:pt x="6180" y="1272"/>
                      <a:pt x="6180" y="1272"/>
                    </a:cubicBezTo>
                    <a:cubicBezTo>
                      <a:pt x="6180" y="1272"/>
                      <a:pt x="6460" y="535"/>
                      <a:pt x="5442" y="190"/>
                    </a:cubicBezTo>
                    <a:cubicBezTo>
                      <a:pt x="5038" y="59"/>
                      <a:pt x="4662" y="0"/>
                      <a:pt x="4310"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0" name="Google Shape;6220;p75"/>
              <p:cNvSpPr/>
              <p:nvPr/>
            </p:nvSpPr>
            <p:spPr>
              <a:xfrm>
                <a:off x="-1128586" y="1334965"/>
                <a:ext cx="146803" cy="207104"/>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1" name="Google Shape;6221;p75"/>
              <p:cNvSpPr/>
              <p:nvPr/>
            </p:nvSpPr>
            <p:spPr>
              <a:xfrm>
                <a:off x="-1218551" y="1961049"/>
                <a:ext cx="209466" cy="355531"/>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2" name="Google Shape;6222;p75"/>
              <p:cNvSpPr/>
              <p:nvPr/>
            </p:nvSpPr>
            <p:spPr>
              <a:xfrm>
                <a:off x="-1217524" y="1918340"/>
                <a:ext cx="522336" cy="878457"/>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23" name="Google Shape;6223;p75"/>
              <p:cNvGrpSpPr/>
              <p:nvPr/>
            </p:nvGrpSpPr>
            <p:grpSpPr>
              <a:xfrm>
                <a:off x="-950857" y="2368049"/>
                <a:ext cx="321801" cy="235077"/>
                <a:chOff x="-950857" y="2368049"/>
                <a:chExt cx="321801" cy="235077"/>
              </a:xfrm>
            </p:grpSpPr>
            <p:sp>
              <p:nvSpPr>
                <p:cNvPr id="6224" name="Google Shape;6224;p75"/>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5" name="Google Shape;6225;p75"/>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6" name="Google Shape;6226;p75"/>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7" name="Google Shape;6227;p75"/>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8" name="Google Shape;6228;p75"/>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9" name="Google Shape;6229;p75"/>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0" name="Google Shape;6230;p75"/>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1" name="Google Shape;6231;p75"/>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2" name="Google Shape;6232;p75"/>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3" name="Google Shape;6233;p75"/>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4" name="Google Shape;6234;p75"/>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35" name="Google Shape;6235;p75"/>
              <p:cNvSpPr/>
              <p:nvPr/>
            </p:nvSpPr>
            <p:spPr>
              <a:xfrm>
                <a:off x="-1320854" y="1969784"/>
                <a:ext cx="453399" cy="775274"/>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6" name="Google Shape;6236;p75"/>
              <p:cNvSpPr/>
              <p:nvPr/>
            </p:nvSpPr>
            <p:spPr>
              <a:xfrm>
                <a:off x="-1002523" y="2296677"/>
                <a:ext cx="97869" cy="197804"/>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7" name="Google Shape;6237;p75"/>
              <p:cNvSpPr/>
              <p:nvPr/>
            </p:nvSpPr>
            <p:spPr>
              <a:xfrm>
                <a:off x="-1260923" y="4007313"/>
                <a:ext cx="321801" cy="2347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38" name="Google Shape;6238;p75"/>
            <p:cNvGrpSpPr/>
            <p:nvPr/>
          </p:nvGrpSpPr>
          <p:grpSpPr>
            <a:xfrm>
              <a:off x="364627" y="2696656"/>
              <a:ext cx="265399" cy="99225"/>
              <a:chOff x="-677972" y="2680204"/>
              <a:chExt cx="321073" cy="120040"/>
            </a:xfrm>
          </p:grpSpPr>
          <p:sp>
            <p:nvSpPr>
              <p:cNvPr id="6239" name="Google Shape;6239;p75"/>
              <p:cNvSpPr/>
              <p:nvPr/>
            </p:nvSpPr>
            <p:spPr>
              <a:xfrm>
                <a:off x="-599658" y="2685826"/>
                <a:ext cx="116482" cy="114418"/>
              </a:xfrm>
              <a:custGeom>
                <a:avLst/>
                <a:gdLst/>
                <a:ahLst/>
                <a:cxnLst/>
                <a:rect l="l" t="t" r="r" b="b"/>
                <a:pathLst>
                  <a:path w="2652" h="2605" extrusionOk="0">
                    <a:moveTo>
                      <a:pt x="1326" y="159"/>
                    </a:moveTo>
                    <a:cubicBezTo>
                      <a:pt x="1905" y="159"/>
                      <a:pt x="2418" y="626"/>
                      <a:pt x="2455" y="1242"/>
                    </a:cubicBezTo>
                    <a:cubicBezTo>
                      <a:pt x="2493" y="1867"/>
                      <a:pt x="1989" y="2409"/>
                      <a:pt x="1363" y="2446"/>
                    </a:cubicBezTo>
                    <a:cubicBezTo>
                      <a:pt x="1337" y="2448"/>
                      <a:pt x="1311" y="2449"/>
                      <a:pt x="1284" y="2449"/>
                    </a:cubicBezTo>
                    <a:cubicBezTo>
                      <a:pt x="693" y="2449"/>
                      <a:pt x="197" y="1953"/>
                      <a:pt x="197" y="1363"/>
                    </a:cubicBezTo>
                    <a:cubicBezTo>
                      <a:pt x="159" y="1046"/>
                      <a:pt x="271" y="775"/>
                      <a:pt x="467" y="542"/>
                    </a:cubicBezTo>
                    <a:cubicBezTo>
                      <a:pt x="663" y="309"/>
                      <a:pt x="971" y="197"/>
                      <a:pt x="1251" y="159"/>
                    </a:cubicBezTo>
                    <a:close/>
                    <a:moveTo>
                      <a:pt x="1251" y="1"/>
                    </a:moveTo>
                    <a:cubicBezTo>
                      <a:pt x="897" y="38"/>
                      <a:pt x="589" y="197"/>
                      <a:pt x="355" y="430"/>
                    </a:cubicBezTo>
                    <a:cubicBezTo>
                      <a:pt x="122" y="701"/>
                      <a:pt x="1" y="1009"/>
                      <a:pt x="38" y="1363"/>
                    </a:cubicBezTo>
                    <a:cubicBezTo>
                      <a:pt x="38" y="2063"/>
                      <a:pt x="626" y="2605"/>
                      <a:pt x="1326" y="2605"/>
                    </a:cubicBezTo>
                    <a:lnTo>
                      <a:pt x="1363" y="2605"/>
                    </a:lnTo>
                    <a:cubicBezTo>
                      <a:pt x="2101" y="2567"/>
                      <a:pt x="2651" y="1942"/>
                      <a:pt x="2605" y="1242"/>
                    </a:cubicBezTo>
                    <a:cubicBezTo>
                      <a:pt x="2567" y="542"/>
                      <a:pt x="1989" y="1"/>
                      <a:pt x="125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0" name="Google Shape;6240;p75"/>
              <p:cNvSpPr/>
              <p:nvPr/>
            </p:nvSpPr>
            <p:spPr>
              <a:xfrm>
                <a:off x="-457789" y="2680204"/>
                <a:ext cx="100890" cy="113100"/>
              </a:xfrm>
              <a:custGeom>
                <a:avLst/>
                <a:gdLst/>
                <a:ahLst/>
                <a:cxnLst/>
                <a:rect l="l" t="t" r="r" b="b"/>
                <a:pathLst>
                  <a:path w="2297" h="2575" extrusionOk="0">
                    <a:moveTo>
                      <a:pt x="1167" y="129"/>
                    </a:moveTo>
                    <a:cubicBezTo>
                      <a:pt x="1400" y="129"/>
                      <a:pt x="1596" y="203"/>
                      <a:pt x="1755" y="362"/>
                    </a:cubicBezTo>
                    <a:cubicBezTo>
                      <a:pt x="1988" y="595"/>
                      <a:pt x="2138" y="903"/>
                      <a:pt x="2138" y="1221"/>
                    </a:cubicBezTo>
                    <a:cubicBezTo>
                      <a:pt x="2175" y="1837"/>
                      <a:pt x="1755" y="2387"/>
                      <a:pt x="1204" y="2425"/>
                    </a:cubicBezTo>
                    <a:cubicBezTo>
                      <a:pt x="971" y="2425"/>
                      <a:pt x="738" y="2341"/>
                      <a:pt x="542" y="2191"/>
                    </a:cubicBezTo>
                    <a:cubicBezTo>
                      <a:pt x="355" y="1995"/>
                      <a:pt x="196" y="1687"/>
                      <a:pt x="196" y="1333"/>
                    </a:cubicBezTo>
                    <a:cubicBezTo>
                      <a:pt x="159" y="707"/>
                      <a:pt x="588" y="166"/>
                      <a:pt x="1130" y="129"/>
                    </a:cubicBezTo>
                    <a:close/>
                    <a:moveTo>
                      <a:pt x="1227" y="1"/>
                    </a:moveTo>
                    <a:cubicBezTo>
                      <a:pt x="1195" y="1"/>
                      <a:pt x="1163" y="3"/>
                      <a:pt x="1130" y="7"/>
                    </a:cubicBezTo>
                    <a:cubicBezTo>
                      <a:pt x="504" y="7"/>
                      <a:pt x="0" y="633"/>
                      <a:pt x="38" y="1333"/>
                    </a:cubicBezTo>
                    <a:cubicBezTo>
                      <a:pt x="75" y="1725"/>
                      <a:pt x="234" y="2070"/>
                      <a:pt x="467" y="2303"/>
                    </a:cubicBezTo>
                    <a:cubicBezTo>
                      <a:pt x="663" y="2462"/>
                      <a:pt x="896" y="2574"/>
                      <a:pt x="1167" y="2574"/>
                    </a:cubicBezTo>
                    <a:lnTo>
                      <a:pt x="1204" y="2574"/>
                    </a:lnTo>
                    <a:cubicBezTo>
                      <a:pt x="1830" y="2537"/>
                      <a:pt x="2296" y="1921"/>
                      <a:pt x="2296" y="1221"/>
                    </a:cubicBezTo>
                    <a:cubicBezTo>
                      <a:pt x="2259" y="866"/>
                      <a:pt x="2100" y="521"/>
                      <a:pt x="1867" y="287"/>
                    </a:cubicBezTo>
                    <a:cubicBezTo>
                      <a:pt x="1662" y="115"/>
                      <a:pt x="1457" y="1"/>
                      <a:pt x="1227"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1" name="Google Shape;6241;p75"/>
              <p:cNvSpPr/>
              <p:nvPr/>
            </p:nvSpPr>
            <p:spPr>
              <a:xfrm>
                <a:off x="-490204" y="2731637"/>
                <a:ext cx="39398" cy="12474"/>
              </a:xfrm>
              <a:custGeom>
                <a:avLst/>
                <a:gdLst/>
                <a:ahLst/>
                <a:cxnLst/>
                <a:rect l="l" t="t" r="r" b="b"/>
                <a:pathLst>
                  <a:path w="897" h="284" extrusionOk="0">
                    <a:moveTo>
                      <a:pt x="480" y="0"/>
                    </a:moveTo>
                    <a:cubicBezTo>
                      <a:pt x="314" y="0"/>
                      <a:pt x="145" y="40"/>
                      <a:pt x="1" y="124"/>
                    </a:cubicBezTo>
                    <a:lnTo>
                      <a:pt x="75" y="283"/>
                    </a:lnTo>
                    <a:cubicBezTo>
                      <a:pt x="202" y="197"/>
                      <a:pt x="340" y="157"/>
                      <a:pt x="477" y="157"/>
                    </a:cubicBezTo>
                    <a:cubicBezTo>
                      <a:pt x="592" y="157"/>
                      <a:pt x="706" y="185"/>
                      <a:pt x="813" y="236"/>
                    </a:cubicBezTo>
                    <a:lnTo>
                      <a:pt x="897" y="87"/>
                    </a:lnTo>
                    <a:cubicBezTo>
                      <a:pt x="771" y="30"/>
                      <a:pt x="626" y="0"/>
                      <a:pt x="480"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2" name="Google Shape;6242;p75"/>
              <p:cNvSpPr/>
              <p:nvPr/>
            </p:nvSpPr>
            <p:spPr>
              <a:xfrm>
                <a:off x="-677972" y="2718241"/>
                <a:ext cx="85341" cy="11903"/>
              </a:xfrm>
              <a:custGeom>
                <a:avLst/>
                <a:gdLst/>
                <a:ahLst/>
                <a:cxnLst/>
                <a:rect l="l" t="t" r="r" b="b"/>
                <a:pathLst>
                  <a:path w="1943" h="271" extrusionOk="0">
                    <a:moveTo>
                      <a:pt x="1" y="0"/>
                    </a:moveTo>
                    <a:lnTo>
                      <a:pt x="1" y="121"/>
                    </a:lnTo>
                    <a:lnTo>
                      <a:pt x="1942" y="271"/>
                    </a:lnTo>
                    <a:lnTo>
                      <a:pt x="1942" y="121"/>
                    </a:lnTo>
                    <a:lnTo>
                      <a:pt x="1"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243" name="Google Shape;6243;p75"/>
          <p:cNvGrpSpPr/>
          <p:nvPr/>
        </p:nvGrpSpPr>
        <p:grpSpPr>
          <a:xfrm flipH="1">
            <a:off x="8019808" y="2118110"/>
            <a:ext cx="672828" cy="1303066"/>
            <a:chOff x="-964575" y="1325675"/>
            <a:chExt cx="1326553" cy="2569137"/>
          </a:xfrm>
        </p:grpSpPr>
        <p:sp>
          <p:nvSpPr>
            <p:cNvPr id="6244" name="Google Shape;6244;p75"/>
            <p:cNvSpPr/>
            <p:nvPr/>
          </p:nvSpPr>
          <p:spPr>
            <a:xfrm>
              <a:off x="-810800" y="1354250"/>
              <a:ext cx="188400" cy="198000"/>
            </a:xfrm>
            <a:prstGeom prst="ellipse">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5" name="Google Shape;6245;p75"/>
            <p:cNvSpPr/>
            <p:nvPr/>
          </p:nvSpPr>
          <p:spPr>
            <a:xfrm>
              <a:off x="-682863" y="3563296"/>
              <a:ext cx="159778" cy="276560"/>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6" name="Google Shape;6246;p75"/>
            <p:cNvSpPr/>
            <p:nvPr/>
          </p:nvSpPr>
          <p:spPr>
            <a:xfrm>
              <a:off x="-682863" y="3775024"/>
              <a:ext cx="333785" cy="119787"/>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7" name="Google Shape;6247;p75"/>
            <p:cNvSpPr/>
            <p:nvPr/>
          </p:nvSpPr>
          <p:spPr>
            <a:xfrm>
              <a:off x="-477943" y="3808881"/>
              <a:ext cx="114574" cy="45327"/>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8" name="Google Shape;6248;p75"/>
            <p:cNvSpPr/>
            <p:nvPr/>
          </p:nvSpPr>
          <p:spPr>
            <a:xfrm>
              <a:off x="-480212" y="3806612"/>
              <a:ext cx="119113" cy="47596"/>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9" name="Google Shape;6249;p75"/>
            <p:cNvSpPr/>
            <p:nvPr/>
          </p:nvSpPr>
          <p:spPr>
            <a:xfrm>
              <a:off x="-682863" y="3775086"/>
              <a:ext cx="28643" cy="79122"/>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0" name="Google Shape;6250;p75"/>
            <p:cNvSpPr/>
            <p:nvPr/>
          </p:nvSpPr>
          <p:spPr>
            <a:xfrm>
              <a:off x="-776215" y="2620945"/>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1" name="Google Shape;6251;p75"/>
            <p:cNvSpPr/>
            <p:nvPr/>
          </p:nvSpPr>
          <p:spPr>
            <a:xfrm>
              <a:off x="-776206" y="2622382"/>
              <a:ext cx="357890" cy="1094707"/>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2" name="Google Shape;6252;p75"/>
            <p:cNvSpPr/>
            <p:nvPr/>
          </p:nvSpPr>
          <p:spPr>
            <a:xfrm>
              <a:off x="-96071" y="3434492"/>
              <a:ext cx="262268" cy="283429"/>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3" name="Google Shape;6253;p75"/>
            <p:cNvSpPr/>
            <p:nvPr/>
          </p:nvSpPr>
          <p:spPr>
            <a:xfrm>
              <a:off x="13289" y="3601078"/>
              <a:ext cx="348689" cy="183821"/>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4" name="Google Shape;6254;p75"/>
            <p:cNvSpPr/>
            <p:nvPr/>
          </p:nvSpPr>
          <p:spPr>
            <a:xfrm>
              <a:off x="218823" y="3603348"/>
              <a:ext cx="114512" cy="55017"/>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5" name="Google Shape;6255;p75"/>
            <p:cNvSpPr/>
            <p:nvPr/>
          </p:nvSpPr>
          <p:spPr>
            <a:xfrm>
              <a:off x="215940" y="3603348"/>
              <a:ext cx="117395" cy="57348"/>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6" name="Google Shape;6256;p75"/>
            <p:cNvSpPr/>
            <p:nvPr/>
          </p:nvSpPr>
          <p:spPr>
            <a:xfrm>
              <a:off x="13289" y="3672656"/>
              <a:ext cx="57287" cy="76730"/>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7" name="Google Shape;6257;p75"/>
            <p:cNvSpPr/>
            <p:nvPr/>
          </p:nvSpPr>
          <p:spPr>
            <a:xfrm>
              <a:off x="-780754" y="2680501"/>
              <a:ext cx="901747" cy="925790"/>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8" name="Google Shape;6258;p75"/>
            <p:cNvSpPr/>
            <p:nvPr/>
          </p:nvSpPr>
          <p:spPr>
            <a:xfrm>
              <a:off x="-880750" y="1360025"/>
              <a:ext cx="660524" cy="72822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9" name="Google Shape;6259;p75"/>
            <p:cNvSpPr/>
            <p:nvPr/>
          </p:nvSpPr>
          <p:spPr>
            <a:xfrm>
              <a:off x="-964575" y="1989992"/>
              <a:ext cx="288643" cy="511411"/>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0" name="Google Shape;6260;p75"/>
            <p:cNvSpPr/>
            <p:nvPr/>
          </p:nvSpPr>
          <p:spPr>
            <a:xfrm>
              <a:off x="-957705" y="1936569"/>
              <a:ext cx="262882" cy="331209"/>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1" name="Google Shape;6261;p75"/>
            <p:cNvSpPr/>
            <p:nvPr/>
          </p:nvSpPr>
          <p:spPr>
            <a:xfrm>
              <a:off x="-492234" y="1899645"/>
              <a:ext cx="272021" cy="633223"/>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2" name="Google Shape;6262;p75"/>
            <p:cNvSpPr/>
            <p:nvPr/>
          </p:nvSpPr>
          <p:spPr>
            <a:xfrm>
              <a:off x="-616498" y="1838372"/>
              <a:ext cx="188421" cy="198112"/>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3" name="Google Shape;6263;p75"/>
            <p:cNvSpPr/>
            <p:nvPr/>
          </p:nvSpPr>
          <p:spPr>
            <a:xfrm>
              <a:off x="-602146" y="1838372"/>
              <a:ext cx="174069" cy="88200"/>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4" name="Google Shape;6264;p75"/>
            <p:cNvSpPr/>
            <p:nvPr/>
          </p:nvSpPr>
          <p:spPr>
            <a:xfrm>
              <a:off x="-914771" y="1969506"/>
              <a:ext cx="286312" cy="448850"/>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5" name="Google Shape;6265;p75"/>
            <p:cNvSpPr/>
            <p:nvPr/>
          </p:nvSpPr>
          <p:spPr>
            <a:xfrm>
              <a:off x="-810808" y="2444055"/>
              <a:ext cx="244788" cy="233257"/>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6" name="Google Shape;6266;p75"/>
            <p:cNvSpPr/>
            <p:nvPr/>
          </p:nvSpPr>
          <p:spPr>
            <a:xfrm>
              <a:off x="-709237" y="2346716"/>
              <a:ext cx="97952" cy="57348"/>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7" name="Google Shape;6267;p75"/>
            <p:cNvSpPr/>
            <p:nvPr/>
          </p:nvSpPr>
          <p:spPr>
            <a:xfrm>
              <a:off x="-950222" y="1931294"/>
              <a:ext cx="300603" cy="60844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8" name="Google Shape;6268;p75"/>
            <p:cNvSpPr/>
            <p:nvPr/>
          </p:nvSpPr>
          <p:spPr>
            <a:xfrm>
              <a:off x="-809397" y="1909950"/>
              <a:ext cx="624636" cy="970933"/>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9" name="Google Shape;6269;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0" name="Google Shape;6270;p75"/>
            <p:cNvSpPr/>
            <p:nvPr/>
          </p:nvSpPr>
          <p:spPr>
            <a:xfrm>
              <a:off x="-914771" y="1926510"/>
              <a:ext cx="222217" cy="553671"/>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1" name="Google Shape;6271;p75"/>
            <p:cNvSpPr/>
            <p:nvPr/>
          </p:nvSpPr>
          <p:spPr>
            <a:xfrm>
              <a:off x="-706906" y="1433254"/>
              <a:ext cx="424806" cy="437687"/>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2" name="Google Shape;6272;p75"/>
            <p:cNvSpPr/>
            <p:nvPr/>
          </p:nvSpPr>
          <p:spPr>
            <a:xfrm>
              <a:off x="-740150" y="1640260"/>
              <a:ext cx="97400" cy="95867"/>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3" name="Google Shape;6273;p75"/>
            <p:cNvSpPr/>
            <p:nvPr/>
          </p:nvSpPr>
          <p:spPr>
            <a:xfrm>
              <a:off x="-716659" y="1678655"/>
              <a:ext cx="19505" cy="33244"/>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4" name="Google Shape;6274;p75"/>
            <p:cNvSpPr/>
            <p:nvPr/>
          </p:nvSpPr>
          <p:spPr>
            <a:xfrm>
              <a:off x="-465921" y="1726129"/>
              <a:ext cx="95131" cy="36126"/>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5" name="Google Shape;6275;p75"/>
            <p:cNvSpPr/>
            <p:nvPr/>
          </p:nvSpPr>
          <p:spPr>
            <a:xfrm>
              <a:off x="-425256" y="1634739"/>
              <a:ext cx="42996" cy="6857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6" name="Google Shape;6276;p75"/>
            <p:cNvSpPr/>
            <p:nvPr/>
          </p:nvSpPr>
          <p:spPr>
            <a:xfrm>
              <a:off x="-351409" y="1602477"/>
              <a:ext cx="26374" cy="33305"/>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7" name="Google Shape;6277;p75"/>
            <p:cNvSpPr/>
            <p:nvPr/>
          </p:nvSpPr>
          <p:spPr>
            <a:xfrm>
              <a:off x="-520877" y="1628238"/>
              <a:ext cx="26435" cy="33857"/>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8" name="Google Shape;6278;p75"/>
            <p:cNvSpPr/>
            <p:nvPr/>
          </p:nvSpPr>
          <p:spPr>
            <a:xfrm>
              <a:off x="-725797" y="1396330"/>
              <a:ext cx="436276" cy="243991"/>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9" name="Google Shape;6279;p75"/>
            <p:cNvSpPr/>
            <p:nvPr/>
          </p:nvSpPr>
          <p:spPr>
            <a:xfrm rot="-2201647">
              <a:off x="-769896" y="1455342"/>
              <a:ext cx="140251" cy="29556"/>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0" name="Google Shape;6280;p75"/>
            <p:cNvSpPr/>
            <p:nvPr/>
          </p:nvSpPr>
          <p:spPr>
            <a:xfrm>
              <a:off x="-783084" y="1946015"/>
              <a:ext cx="166647" cy="281160"/>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1" name="Google Shape;6281;p75"/>
            <p:cNvSpPr/>
            <p:nvPr/>
          </p:nvSpPr>
          <p:spPr>
            <a:xfrm>
              <a:off x="-783084" y="1922339"/>
              <a:ext cx="400824" cy="688853"/>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82" name="Google Shape;6282;p75"/>
            <p:cNvGrpSpPr/>
            <p:nvPr/>
          </p:nvGrpSpPr>
          <p:grpSpPr>
            <a:xfrm>
              <a:off x="-575833" y="2267471"/>
              <a:ext cx="255399" cy="187256"/>
              <a:chOff x="11249467" y="2705621"/>
              <a:chExt cx="255399" cy="187256"/>
            </a:xfrm>
          </p:grpSpPr>
          <p:sp>
            <p:nvSpPr>
              <p:cNvPr id="6283" name="Google Shape;6283;p75"/>
              <p:cNvSpPr/>
              <p:nvPr/>
            </p:nvSpPr>
            <p:spPr>
              <a:xfrm>
                <a:off x="11418935" y="2802285"/>
                <a:ext cx="71639" cy="39561"/>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4" name="Google Shape;6284;p75"/>
              <p:cNvSpPr/>
              <p:nvPr/>
            </p:nvSpPr>
            <p:spPr>
              <a:xfrm>
                <a:off x="11421205" y="2800568"/>
                <a:ext cx="69370" cy="43916"/>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5" name="Google Shape;6285;p75"/>
              <p:cNvSpPr/>
              <p:nvPr/>
            </p:nvSpPr>
            <p:spPr>
              <a:xfrm>
                <a:off x="11409183" y="2775911"/>
                <a:ext cx="81392" cy="46799"/>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6" name="Google Shape;6286;p75"/>
              <p:cNvSpPr/>
              <p:nvPr/>
            </p:nvSpPr>
            <p:spPr>
              <a:xfrm>
                <a:off x="11414335" y="2774255"/>
                <a:ext cx="78509" cy="48455"/>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7" name="Google Shape;6287;p75"/>
              <p:cNvSpPr/>
              <p:nvPr/>
            </p:nvSpPr>
            <p:spPr>
              <a:xfrm>
                <a:off x="11390292" y="2746409"/>
                <a:ext cx="97952" cy="60292"/>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8" name="Google Shape;6288;p75"/>
              <p:cNvSpPr/>
              <p:nvPr/>
            </p:nvSpPr>
            <p:spPr>
              <a:xfrm>
                <a:off x="11388022" y="2745612"/>
                <a:ext cx="100221" cy="62807"/>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9" name="Google Shape;6289;p75"/>
              <p:cNvSpPr/>
              <p:nvPr/>
            </p:nvSpPr>
            <p:spPr>
              <a:xfrm>
                <a:off x="11400044" y="2708688"/>
                <a:ext cx="102552" cy="6593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0" name="Google Shape;6290;p75"/>
              <p:cNvSpPr/>
              <p:nvPr/>
            </p:nvSpPr>
            <p:spPr>
              <a:xfrm>
                <a:off x="11400044" y="2705621"/>
                <a:ext cx="104822" cy="71885"/>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1" name="Google Shape;6291;p75"/>
              <p:cNvSpPr/>
              <p:nvPr/>
            </p:nvSpPr>
            <p:spPr>
              <a:xfrm>
                <a:off x="11249467" y="2798237"/>
                <a:ext cx="102552" cy="94640"/>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2" name="Google Shape;6292;p75"/>
              <p:cNvSpPr/>
              <p:nvPr/>
            </p:nvSpPr>
            <p:spPr>
              <a:xfrm>
                <a:off x="11290132" y="2741932"/>
                <a:ext cx="181552" cy="150087"/>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3" name="Google Shape;6293;p75"/>
              <p:cNvSpPr/>
              <p:nvPr/>
            </p:nvSpPr>
            <p:spPr>
              <a:xfrm>
                <a:off x="11300436" y="2724513"/>
                <a:ext cx="120830" cy="107950"/>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94" name="Google Shape;6294;p75"/>
            <p:cNvSpPr/>
            <p:nvPr/>
          </p:nvSpPr>
          <p:spPr>
            <a:xfrm>
              <a:off x="-859753" y="1963740"/>
              <a:ext cx="357828" cy="612246"/>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5" name="Google Shape;6295;p75"/>
            <p:cNvSpPr/>
            <p:nvPr/>
          </p:nvSpPr>
          <p:spPr>
            <a:xfrm>
              <a:off x="-635390" y="2223801"/>
              <a:ext cx="81392" cy="1562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6" name="Google Shape;6296;p75"/>
            <p:cNvSpPr/>
            <p:nvPr/>
          </p:nvSpPr>
          <p:spPr>
            <a:xfrm>
              <a:off x="-477950" y="1325675"/>
              <a:ext cx="188400" cy="198000"/>
            </a:xfrm>
            <a:prstGeom prst="ellipse">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7" name="Google Shape;6297;p75"/>
            <p:cNvSpPr/>
            <p:nvPr/>
          </p:nvSpPr>
          <p:spPr>
            <a:xfrm rot="2510312">
              <a:off x="-453863" y="1397271"/>
              <a:ext cx="140248" cy="29555"/>
            </a:xfrm>
            <a:custGeom>
              <a:avLst/>
              <a:gdLst/>
              <a:ahLst/>
              <a:cxnLst/>
              <a:rect l="l" t="t" r="r" b="b"/>
              <a:pathLst>
                <a:path w="2794" h="2041" extrusionOk="0">
                  <a:moveTo>
                    <a:pt x="2794" y="1"/>
                  </a:moveTo>
                  <a:lnTo>
                    <a:pt x="0" y="462"/>
                  </a:lnTo>
                  <a:lnTo>
                    <a:pt x="126" y="2040"/>
                  </a:lnTo>
                  <a:lnTo>
                    <a:pt x="2794" y="1565"/>
                  </a:lnTo>
                  <a:lnTo>
                    <a:pt x="2794"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98" name="Google Shape;6298;p75"/>
          <p:cNvGrpSpPr/>
          <p:nvPr/>
        </p:nvGrpSpPr>
        <p:grpSpPr>
          <a:xfrm flipH="1">
            <a:off x="7042741" y="1999691"/>
            <a:ext cx="519278" cy="1346966"/>
            <a:chOff x="348334" y="2222053"/>
            <a:chExt cx="1018193" cy="2641110"/>
          </a:xfrm>
        </p:grpSpPr>
        <p:grpSp>
          <p:nvGrpSpPr>
            <p:cNvPr id="6299" name="Google Shape;6299;p75"/>
            <p:cNvGrpSpPr/>
            <p:nvPr/>
          </p:nvGrpSpPr>
          <p:grpSpPr>
            <a:xfrm>
              <a:off x="348334" y="2222053"/>
              <a:ext cx="1018193" cy="2641110"/>
              <a:chOff x="7870012" y="2528600"/>
              <a:chExt cx="836436" cy="2169646"/>
            </a:xfrm>
          </p:grpSpPr>
          <p:sp>
            <p:nvSpPr>
              <p:cNvPr id="6300" name="Google Shape;6300;p75"/>
              <p:cNvSpPr/>
              <p:nvPr/>
            </p:nvSpPr>
            <p:spPr>
              <a:xfrm>
                <a:off x="8030434" y="4414894"/>
                <a:ext cx="144541" cy="23646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1" name="Google Shape;6301;p75"/>
              <p:cNvSpPr/>
              <p:nvPr/>
            </p:nvSpPr>
            <p:spPr>
              <a:xfrm>
                <a:off x="8014502" y="4596374"/>
                <a:ext cx="299334" cy="101872"/>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2" name="Google Shape;6302;p75"/>
              <p:cNvSpPr/>
              <p:nvPr/>
            </p:nvSpPr>
            <p:spPr>
              <a:xfrm>
                <a:off x="8204476" y="4624066"/>
                <a:ext cx="97600" cy="39000"/>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3" name="Google Shape;6303;p75"/>
              <p:cNvSpPr/>
              <p:nvPr/>
            </p:nvSpPr>
            <p:spPr>
              <a:xfrm>
                <a:off x="8018724" y="4596424"/>
                <a:ext cx="31009" cy="66641"/>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4" name="Google Shape;6304;p75"/>
              <p:cNvSpPr/>
              <p:nvPr/>
            </p:nvSpPr>
            <p:spPr>
              <a:xfrm>
                <a:off x="8016814" y="4661156"/>
                <a:ext cx="287171" cy="3769"/>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5" name="Google Shape;6305;p75"/>
              <p:cNvSpPr/>
              <p:nvPr/>
            </p:nvSpPr>
            <p:spPr>
              <a:xfrm>
                <a:off x="7997113" y="3610345"/>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6" name="Google Shape;6306;p75"/>
              <p:cNvSpPr/>
              <p:nvPr/>
            </p:nvSpPr>
            <p:spPr>
              <a:xfrm>
                <a:off x="7909125" y="2528600"/>
                <a:ext cx="494781" cy="468019"/>
              </a:xfrm>
              <a:custGeom>
                <a:avLst/>
                <a:gdLst/>
                <a:ahLst/>
                <a:cxnLst/>
                <a:rect l="l" t="t" r="r" b="b"/>
                <a:pathLst>
                  <a:path w="8206" h="7092" extrusionOk="0">
                    <a:moveTo>
                      <a:pt x="5005" y="1"/>
                    </a:moveTo>
                    <a:cubicBezTo>
                      <a:pt x="4614" y="1"/>
                      <a:pt x="4208" y="154"/>
                      <a:pt x="3930" y="473"/>
                    </a:cubicBezTo>
                    <a:cubicBezTo>
                      <a:pt x="3734" y="669"/>
                      <a:pt x="3576" y="977"/>
                      <a:pt x="3305" y="1052"/>
                    </a:cubicBezTo>
                    <a:cubicBezTo>
                      <a:pt x="3252" y="1066"/>
                      <a:pt x="3199" y="1073"/>
                      <a:pt x="3147" y="1073"/>
                    </a:cubicBezTo>
                    <a:cubicBezTo>
                      <a:pt x="2899" y="1073"/>
                      <a:pt x="2663" y="933"/>
                      <a:pt x="2409" y="902"/>
                    </a:cubicBezTo>
                    <a:cubicBezTo>
                      <a:pt x="2321" y="880"/>
                      <a:pt x="2232" y="869"/>
                      <a:pt x="2144" y="869"/>
                    </a:cubicBezTo>
                    <a:cubicBezTo>
                      <a:pt x="1609" y="869"/>
                      <a:pt x="1108" y="1266"/>
                      <a:pt x="971" y="1836"/>
                    </a:cubicBezTo>
                    <a:cubicBezTo>
                      <a:pt x="850" y="2256"/>
                      <a:pt x="934" y="2723"/>
                      <a:pt x="775" y="3152"/>
                    </a:cubicBezTo>
                    <a:cubicBezTo>
                      <a:pt x="617" y="3740"/>
                      <a:pt x="75" y="4123"/>
                      <a:pt x="38" y="4748"/>
                    </a:cubicBezTo>
                    <a:cubicBezTo>
                      <a:pt x="1" y="4907"/>
                      <a:pt x="1" y="5103"/>
                      <a:pt x="38" y="5252"/>
                    </a:cubicBezTo>
                    <a:cubicBezTo>
                      <a:pt x="234" y="6111"/>
                      <a:pt x="813" y="6848"/>
                      <a:pt x="1550" y="7044"/>
                    </a:cubicBezTo>
                    <a:cubicBezTo>
                      <a:pt x="1677" y="7076"/>
                      <a:pt x="1805" y="7091"/>
                      <a:pt x="1933" y="7091"/>
                    </a:cubicBezTo>
                    <a:cubicBezTo>
                      <a:pt x="2595" y="7091"/>
                      <a:pt x="3235" y="6678"/>
                      <a:pt x="3501" y="5989"/>
                    </a:cubicBezTo>
                    <a:cubicBezTo>
                      <a:pt x="3650" y="5523"/>
                      <a:pt x="3613" y="4981"/>
                      <a:pt x="3846" y="4552"/>
                    </a:cubicBezTo>
                    <a:cubicBezTo>
                      <a:pt x="4042" y="4169"/>
                      <a:pt x="4434" y="3889"/>
                      <a:pt x="4864" y="3815"/>
                    </a:cubicBezTo>
                    <a:cubicBezTo>
                      <a:pt x="5088" y="3771"/>
                      <a:pt x="5328" y="3753"/>
                      <a:pt x="5567" y="3753"/>
                    </a:cubicBezTo>
                    <a:cubicBezTo>
                      <a:pt x="5737" y="3753"/>
                      <a:pt x="5905" y="3762"/>
                      <a:pt x="6068" y="3777"/>
                    </a:cubicBezTo>
                    <a:cubicBezTo>
                      <a:pt x="6141" y="3787"/>
                      <a:pt x="6220" y="3795"/>
                      <a:pt x="6299" y="3795"/>
                    </a:cubicBezTo>
                    <a:cubicBezTo>
                      <a:pt x="6508" y="3795"/>
                      <a:pt x="6719" y="3743"/>
                      <a:pt x="6836" y="3554"/>
                    </a:cubicBezTo>
                    <a:lnTo>
                      <a:pt x="6836" y="3554"/>
                    </a:lnTo>
                    <a:cubicBezTo>
                      <a:pt x="6912" y="3560"/>
                      <a:pt x="6986" y="3564"/>
                      <a:pt x="7059" y="3564"/>
                    </a:cubicBezTo>
                    <a:cubicBezTo>
                      <a:pt x="7278" y="3564"/>
                      <a:pt x="7488" y="3529"/>
                      <a:pt x="7701" y="3423"/>
                    </a:cubicBezTo>
                    <a:cubicBezTo>
                      <a:pt x="7972" y="3273"/>
                      <a:pt x="8205" y="2919"/>
                      <a:pt x="8131" y="2573"/>
                    </a:cubicBezTo>
                    <a:cubicBezTo>
                      <a:pt x="8047" y="2340"/>
                      <a:pt x="7897" y="2181"/>
                      <a:pt x="7701" y="2069"/>
                    </a:cubicBezTo>
                    <a:cubicBezTo>
                      <a:pt x="7505" y="1910"/>
                      <a:pt x="7272" y="1789"/>
                      <a:pt x="7039" y="1714"/>
                    </a:cubicBezTo>
                    <a:cubicBezTo>
                      <a:pt x="6917" y="1677"/>
                      <a:pt x="6805" y="1640"/>
                      <a:pt x="6684" y="1556"/>
                    </a:cubicBezTo>
                    <a:cubicBezTo>
                      <a:pt x="6413" y="1406"/>
                      <a:pt x="6339" y="1052"/>
                      <a:pt x="6180" y="744"/>
                    </a:cubicBezTo>
                    <a:cubicBezTo>
                      <a:pt x="5946" y="352"/>
                      <a:pt x="5564" y="81"/>
                      <a:pt x="5134" y="6"/>
                    </a:cubicBezTo>
                    <a:cubicBezTo>
                      <a:pt x="5092" y="3"/>
                      <a:pt x="5049" y="1"/>
                      <a:pt x="50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7" name="Google Shape;6307;p75"/>
              <p:cNvSpPr/>
              <p:nvPr/>
            </p:nvSpPr>
            <p:spPr>
              <a:xfrm>
                <a:off x="8419327" y="3722195"/>
                <a:ext cx="19751" cy="17037"/>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8" name="Google Shape;6308;p75"/>
              <p:cNvSpPr/>
              <p:nvPr/>
            </p:nvSpPr>
            <p:spPr>
              <a:xfrm>
                <a:off x="8347106" y="3692694"/>
                <a:ext cx="17389" cy="1743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9" name="Google Shape;6309;p75"/>
              <p:cNvSpPr/>
              <p:nvPr/>
            </p:nvSpPr>
            <p:spPr>
              <a:xfrm>
                <a:off x="8450737" y="3644598"/>
                <a:ext cx="19299" cy="16484"/>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0" name="Google Shape;6310;p75"/>
              <p:cNvSpPr/>
              <p:nvPr/>
            </p:nvSpPr>
            <p:spPr>
              <a:xfrm>
                <a:off x="8378065" y="3616654"/>
                <a:ext cx="17841" cy="15128"/>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1" name="Google Shape;6311;p75"/>
              <p:cNvSpPr/>
              <p:nvPr/>
            </p:nvSpPr>
            <p:spPr>
              <a:xfrm>
                <a:off x="7997103" y="3607558"/>
                <a:ext cx="387083" cy="934488"/>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2" name="Google Shape;6312;p75"/>
              <p:cNvSpPr/>
              <p:nvPr/>
            </p:nvSpPr>
            <p:spPr>
              <a:xfrm>
                <a:off x="8417467" y="4414894"/>
                <a:ext cx="138861" cy="23646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3" name="Google Shape;6313;p75"/>
              <p:cNvSpPr/>
              <p:nvPr/>
            </p:nvSpPr>
            <p:spPr>
              <a:xfrm>
                <a:off x="8419327" y="4596374"/>
                <a:ext cx="287121" cy="101872"/>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4" name="Google Shape;6314;p75"/>
              <p:cNvSpPr/>
              <p:nvPr/>
            </p:nvSpPr>
            <p:spPr>
              <a:xfrm>
                <a:off x="8595228" y="4624066"/>
                <a:ext cx="97650" cy="39000"/>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5" name="Google Shape;6315;p75"/>
              <p:cNvSpPr/>
              <p:nvPr/>
            </p:nvSpPr>
            <p:spPr>
              <a:xfrm>
                <a:off x="8419327" y="4596424"/>
                <a:ext cx="21611" cy="66641"/>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6" name="Google Shape;6316;p75"/>
              <p:cNvSpPr/>
              <p:nvPr/>
            </p:nvSpPr>
            <p:spPr>
              <a:xfrm>
                <a:off x="8421186" y="4663016"/>
                <a:ext cx="273552" cy="191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7" name="Google Shape;6317;p75"/>
              <p:cNvSpPr/>
              <p:nvPr/>
            </p:nvSpPr>
            <p:spPr>
              <a:xfrm>
                <a:off x="8030434" y="3668068"/>
                <a:ext cx="553134" cy="875837"/>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8" name="Google Shape;6318;p75"/>
              <p:cNvSpPr/>
              <p:nvPr/>
            </p:nvSpPr>
            <p:spPr>
              <a:xfrm>
                <a:off x="8198395" y="3848492"/>
                <a:ext cx="259932" cy="617112"/>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9" name="Google Shape;6319;p75"/>
              <p:cNvSpPr/>
              <p:nvPr/>
            </p:nvSpPr>
            <p:spPr>
              <a:xfrm>
                <a:off x="8321726" y="3854925"/>
                <a:ext cx="64330" cy="182837"/>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0" name="Google Shape;6320;p75"/>
              <p:cNvSpPr/>
              <p:nvPr/>
            </p:nvSpPr>
            <p:spPr>
              <a:xfrm>
                <a:off x="8366305" y="4455703"/>
                <a:ext cx="213494" cy="13620"/>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1" name="Google Shape;6321;p75"/>
              <p:cNvSpPr/>
              <p:nvPr/>
            </p:nvSpPr>
            <p:spPr>
              <a:xfrm>
                <a:off x="8002742" y="4455703"/>
                <a:ext cx="219123" cy="15982"/>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2" name="Google Shape;6322;p75"/>
              <p:cNvSpPr/>
              <p:nvPr/>
            </p:nvSpPr>
            <p:spPr>
              <a:xfrm>
                <a:off x="8278606" y="3012861"/>
                <a:ext cx="234602" cy="54594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3" name="Google Shape;6323;p75"/>
              <p:cNvSpPr/>
              <p:nvPr/>
            </p:nvSpPr>
            <p:spPr>
              <a:xfrm>
                <a:off x="7870012" y="3090609"/>
                <a:ext cx="250081" cy="440507"/>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4" name="Google Shape;6324;p75"/>
              <p:cNvSpPr/>
              <p:nvPr/>
            </p:nvSpPr>
            <p:spPr>
              <a:xfrm>
                <a:off x="7878003" y="3041307"/>
                <a:ext cx="226611" cy="28978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5" name="Google Shape;6325;p75"/>
              <p:cNvSpPr/>
              <p:nvPr/>
            </p:nvSpPr>
            <p:spPr>
              <a:xfrm>
                <a:off x="7915043" y="3073522"/>
                <a:ext cx="248222" cy="385375"/>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6" name="Google Shape;6326;p75"/>
              <p:cNvSpPr/>
              <p:nvPr/>
            </p:nvSpPr>
            <p:spPr>
              <a:xfrm>
                <a:off x="7883632" y="3041307"/>
                <a:ext cx="259932" cy="523130"/>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7" name="Google Shape;6327;p75"/>
              <p:cNvSpPr/>
              <p:nvPr/>
            </p:nvSpPr>
            <p:spPr>
              <a:xfrm>
                <a:off x="8028574" y="3052615"/>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8" name="Google Shape;6328;p75"/>
              <p:cNvSpPr/>
              <p:nvPr/>
            </p:nvSpPr>
            <p:spPr>
              <a:xfrm>
                <a:off x="7915043" y="3036633"/>
                <a:ext cx="191431" cy="477145"/>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9" name="Google Shape;6329;p75"/>
              <p:cNvSpPr/>
              <p:nvPr/>
            </p:nvSpPr>
            <p:spPr>
              <a:xfrm>
                <a:off x="8173065" y="2960643"/>
                <a:ext cx="162332" cy="1698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0" name="Google Shape;6330;p75"/>
              <p:cNvSpPr/>
              <p:nvPr/>
            </p:nvSpPr>
            <p:spPr>
              <a:xfrm>
                <a:off x="8184775" y="2960643"/>
                <a:ext cx="150622" cy="7604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1" name="Google Shape;6331;p75"/>
              <p:cNvSpPr/>
              <p:nvPr/>
            </p:nvSpPr>
            <p:spPr>
              <a:xfrm>
                <a:off x="8005104" y="3023063"/>
                <a:ext cx="539514" cy="835330"/>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2" name="Google Shape;6332;p75"/>
              <p:cNvSpPr/>
              <p:nvPr/>
            </p:nvSpPr>
            <p:spPr>
              <a:xfrm>
                <a:off x="8032294" y="3033265"/>
                <a:ext cx="355672" cy="598165"/>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3" name="Google Shape;6333;p75"/>
              <p:cNvSpPr/>
              <p:nvPr/>
            </p:nvSpPr>
            <p:spPr>
              <a:xfrm>
                <a:off x="8358816" y="3421052"/>
                <a:ext cx="62420" cy="34728"/>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4" name="Google Shape;6334;p75"/>
              <p:cNvSpPr/>
              <p:nvPr/>
            </p:nvSpPr>
            <p:spPr>
              <a:xfrm>
                <a:off x="8360676" y="3419846"/>
                <a:ext cx="60560" cy="37191"/>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5" name="Google Shape;6335;p75"/>
              <p:cNvSpPr/>
              <p:nvPr/>
            </p:nvSpPr>
            <p:spPr>
              <a:xfrm>
                <a:off x="8350826" y="3399442"/>
                <a:ext cx="70411" cy="39754"/>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6" name="Google Shape;6336;p75"/>
              <p:cNvSpPr/>
              <p:nvPr/>
            </p:nvSpPr>
            <p:spPr>
              <a:xfrm>
                <a:off x="8354595" y="3397582"/>
                <a:ext cx="68551" cy="43975"/>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7" name="Google Shape;6337;p75"/>
              <p:cNvSpPr/>
              <p:nvPr/>
            </p:nvSpPr>
            <p:spPr>
              <a:xfrm>
                <a:off x="8333487" y="3374815"/>
                <a:ext cx="84031" cy="5111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8" name="Google Shape;6338;p75"/>
              <p:cNvSpPr/>
              <p:nvPr/>
            </p:nvSpPr>
            <p:spPr>
              <a:xfrm>
                <a:off x="8333487" y="3373006"/>
                <a:ext cx="85890" cy="54931"/>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9" name="Google Shape;6339;p75"/>
              <p:cNvSpPr/>
              <p:nvPr/>
            </p:nvSpPr>
            <p:spPr>
              <a:xfrm>
                <a:off x="8342885" y="3340188"/>
                <a:ext cx="88202" cy="57746"/>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0" name="Google Shape;6340;p75"/>
              <p:cNvSpPr/>
              <p:nvPr/>
            </p:nvSpPr>
            <p:spPr>
              <a:xfrm>
                <a:off x="8342885" y="3339484"/>
                <a:ext cx="90112" cy="60761"/>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1" name="Google Shape;6341;p75"/>
              <p:cNvSpPr/>
              <p:nvPr/>
            </p:nvSpPr>
            <p:spPr>
              <a:xfrm>
                <a:off x="8213874" y="3418489"/>
                <a:ext cx="88202" cy="81065"/>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2" name="Google Shape;6342;p75"/>
              <p:cNvSpPr/>
              <p:nvPr/>
            </p:nvSpPr>
            <p:spPr>
              <a:xfrm>
                <a:off x="8249054" y="3369237"/>
                <a:ext cx="154843" cy="129061"/>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3" name="Google Shape;6343;p75"/>
              <p:cNvSpPr/>
              <p:nvPr/>
            </p:nvSpPr>
            <p:spPr>
              <a:xfrm>
                <a:off x="8257497" y="3354964"/>
                <a:ext cx="103229" cy="92223"/>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4" name="Google Shape;6344;p75"/>
              <p:cNvSpPr/>
              <p:nvPr/>
            </p:nvSpPr>
            <p:spPr>
              <a:xfrm>
                <a:off x="8108333" y="2614369"/>
                <a:ext cx="349993" cy="377484"/>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5" name="Google Shape;6345;p75"/>
              <p:cNvSpPr/>
              <p:nvPr/>
            </p:nvSpPr>
            <p:spPr>
              <a:xfrm>
                <a:off x="8071243" y="2776801"/>
                <a:ext cx="82171" cy="82221"/>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6" name="Google Shape;6346;p75"/>
              <p:cNvSpPr/>
              <p:nvPr/>
            </p:nvSpPr>
            <p:spPr>
              <a:xfrm>
                <a:off x="8089084" y="2808212"/>
                <a:ext cx="17389" cy="29149"/>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7" name="Google Shape;6347;p75"/>
              <p:cNvSpPr/>
              <p:nvPr/>
            </p:nvSpPr>
            <p:spPr>
              <a:xfrm>
                <a:off x="8302026" y="2872492"/>
                <a:ext cx="82171" cy="31964"/>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8" name="Google Shape;6348;p75"/>
              <p:cNvSpPr/>
              <p:nvPr/>
            </p:nvSpPr>
            <p:spPr>
              <a:xfrm>
                <a:off x="8340975" y="2795095"/>
                <a:ext cx="37140" cy="59656"/>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9" name="Google Shape;6349;p75"/>
              <p:cNvSpPr/>
              <p:nvPr/>
            </p:nvSpPr>
            <p:spPr>
              <a:xfrm>
                <a:off x="8237294" y="2774892"/>
                <a:ext cx="54931" cy="39000"/>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0" name="Google Shape;6350;p75"/>
              <p:cNvSpPr/>
              <p:nvPr/>
            </p:nvSpPr>
            <p:spPr>
              <a:xfrm>
                <a:off x="8380377" y="2766901"/>
                <a:ext cx="56339" cy="41362"/>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1" name="Google Shape;6351;p75"/>
              <p:cNvSpPr/>
              <p:nvPr/>
            </p:nvSpPr>
            <p:spPr>
              <a:xfrm>
                <a:off x="8080775" y="2544300"/>
                <a:ext cx="404807" cy="243020"/>
              </a:xfrm>
              <a:custGeom>
                <a:avLst/>
                <a:gdLst/>
                <a:ahLst/>
                <a:cxnLst/>
                <a:rect l="l" t="t" r="r" b="b"/>
                <a:pathLst>
                  <a:path w="7971" h="4531" extrusionOk="0">
                    <a:moveTo>
                      <a:pt x="5655" y="1"/>
                    </a:moveTo>
                    <a:cubicBezTo>
                      <a:pt x="4122" y="1"/>
                      <a:pt x="4042" y="1037"/>
                      <a:pt x="3299" y="1037"/>
                    </a:cubicBezTo>
                    <a:cubicBezTo>
                      <a:pt x="3265" y="1037"/>
                      <a:pt x="3229" y="1035"/>
                      <a:pt x="3191" y="1030"/>
                    </a:cubicBezTo>
                    <a:cubicBezTo>
                      <a:pt x="3002" y="1007"/>
                      <a:pt x="2813" y="995"/>
                      <a:pt x="2627" y="995"/>
                    </a:cubicBezTo>
                    <a:cubicBezTo>
                      <a:pt x="1210" y="995"/>
                      <a:pt x="1" y="1741"/>
                      <a:pt x="587" y="4530"/>
                    </a:cubicBezTo>
                    <a:cubicBezTo>
                      <a:pt x="587" y="4530"/>
                      <a:pt x="1866" y="4297"/>
                      <a:pt x="1866" y="3084"/>
                    </a:cubicBezTo>
                    <a:cubicBezTo>
                      <a:pt x="1866" y="1964"/>
                      <a:pt x="2995" y="1683"/>
                      <a:pt x="2995" y="1683"/>
                    </a:cubicBezTo>
                    <a:cubicBezTo>
                      <a:pt x="2995" y="1683"/>
                      <a:pt x="3513" y="2743"/>
                      <a:pt x="4510" y="2743"/>
                    </a:cubicBezTo>
                    <a:cubicBezTo>
                      <a:pt x="4797" y="2743"/>
                      <a:pt x="5123" y="2655"/>
                      <a:pt x="5487" y="2430"/>
                    </a:cubicBezTo>
                    <a:cubicBezTo>
                      <a:pt x="5659" y="2318"/>
                      <a:pt x="5815" y="2272"/>
                      <a:pt x="5954" y="2272"/>
                    </a:cubicBezTo>
                    <a:cubicBezTo>
                      <a:pt x="6545" y="2272"/>
                      <a:pt x="6850" y="3084"/>
                      <a:pt x="6850" y="3084"/>
                    </a:cubicBezTo>
                    <a:cubicBezTo>
                      <a:pt x="7970" y="3084"/>
                      <a:pt x="7391" y="171"/>
                      <a:pt x="5954" y="13"/>
                    </a:cubicBezTo>
                    <a:cubicBezTo>
                      <a:pt x="5849" y="4"/>
                      <a:pt x="5749" y="1"/>
                      <a:pt x="565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2" name="Google Shape;6352;p75"/>
              <p:cNvSpPr/>
              <p:nvPr/>
            </p:nvSpPr>
            <p:spPr>
              <a:xfrm>
                <a:off x="8025982" y="3065152"/>
                <a:ext cx="142631" cy="24209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3" name="Google Shape;6353;p75"/>
              <p:cNvSpPr/>
              <p:nvPr/>
            </p:nvSpPr>
            <p:spPr>
              <a:xfrm>
                <a:off x="7961933" y="3068295"/>
                <a:ext cx="308732" cy="527905"/>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4" name="Google Shape;6354;p75"/>
              <p:cNvSpPr/>
              <p:nvPr/>
            </p:nvSpPr>
            <p:spPr>
              <a:xfrm>
                <a:off x="8178694" y="3290885"/>
                <a:ext cx="66641" cy="134690"/>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55" name="Google Shape;6355;p75"/>
            <p:cNvSpPr/>
            <p:nvPr/>
          </p:nvSpPr>
          <p:spPr>
            <a:xfrm rot="5750891">
              <a:off x="569060" y="2326738"/>
              <a:ext cx="111882" cy="28657"/>
            </a:xfrm>
            <a:prstGeom prst="roundRect">
              <a:avLst>
                <a:gd name="adj" fmla="val 16667"/>
              </a:avLst>
            </a:pr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56" name="Google Shape;6356;p75"/>
          <p:cNvSpPr/>
          <p:nvPr/>
        </p:nvSpPr>
        <p:spPr>
          <a:xfrm rot="-2356988" flipH="1">
            <a:off x="7434942" y="648389"/>
            <a:ext cx="1024515" cy="476417"/>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6357" name="Google Shape;6357;p75"/>
          <p:cNvGrpSpPr/>
          <p:nvPr/>
        </p:nvGrpSpPr>
        <p:grpSpPr>
          <a:xfrm flipH="1">
            <a:off x="6813319" y="830970"/>
            <a:ext cx="586564" cy="447078"/>
            <a:chOff x="1565851" y="1060729"/>
            <a:chExt cx="499543" cy="380751"/>
          </a:xfrm>
        </p:grpSpPr>
        <p:sp>
          <p:nvSpPr>
            <p:cNvPr id="6358" name="Google Shape;6358;p75"/>
            <p:cNvSpPr/>
            <p:nvPr/>
          </p:nvSpPr>
          <p:spPr>
            <a:xfrm>
              <a:off x="1860576" y="1346782"/>
              <a:ext cx="54816" cy="94681"/>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59" name="Google Shape;6359;p75"/>
            <p:cNvGrpSpPr/>
            <p:nvPr/>
          </p:nvGrpSpPr>
          <p:grpSpPr>
            <a:xfrm>
              <a:off x="1585676" y="1253722"/>
              <a:ext cx="160752" cy="140613"/>
              <a:chOff x="4037921" y="1824340"/>
              <a:chExt cx="151639" cy="132641"/>
            </a:xfrm>
          </p:grpSpPr>
          <p:sp>
            <p:nvSpPr>
              <p:cNvPr id="6360" name="Google Shape;6360;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1" name="Google Shape;6361;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62" name="Google Shape;6362;p75"/>
            <p:cNvSpPr/>
            <p:nvPr/>
          </p:nvSpPr>
          <p:spPr>
            <a:xfrm>
              <a:off x="1696091" y="1095495"/>
              <a:ext cx="356637" cy="279311"/>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3" name="Google Shape;6363;p75"/>
            <p:cNvSpPr/>
            <p:nvPr/>
          </p:nvSpPr>
          <p:spPr>
            <a:xfrm>
              <a:off x="1767289" y="1210767"/>
              <a:ext cx="279855" cy="164055"/>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4" name="Google Shape;6364;p75"/>
            <p:cNvSpPr/>
            <p:nvPr/>
          </p:nvSpPr>
          <p:spPr>
            <a:xfrm>
              <a:off x="1968681" y="1127655"/>
              <a:ext cx="28224" cy="19970"/>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5" name="Google Shape;6365;p75"/>
            <p:cNvSpPr/>
            <p:nvPr/>
          </p:nvSpPr>
          <p:spPr>
            <a:xfrm>
              <a:off x="2014191" y="1132266"/>
              <a:ext cx="51203" cy="30885"/>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66" name="Google Shape;6366;p75"/>
            <p:cNvGrpSpPr/>
            <p:nvPr/>
          </p:nvGrpSpPr>
          <p:grpSpPr>
            <a:xfrm>
              <a:off x="1947754" y="1160272"/>
              <a:ext cx="34377" cy="30779"/>
              <a:chOff x="3323588" y="-610525"/>
              <a:chExt cx="56850" cy="50900"/>
            </a:xfrm>
          </p:grpSpPr>
          <p:sp>
            <p:nvSpPr>
              <p:cNvPr id="6367" name="Google Shape;6367;p75"/>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8" name="Google Shape;6368;p75"/>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9" name="Google Shape;6369;p75"/>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70" name="Google Shape;6370;p75"/>
            <p:cNvGrpSpPr/>
            <p:nvPr/>
          </p:nvGrpSpPr>
          <p:grpSpPr>
            <a:xfrm>
              <a:off x="1681010" y="1060729"/>
              <a:ext cx="217773" cy="185473"/>
              <a:chOff x="4145574" y="1649439"/>
              <a:chExt cx="186753" cy="174958"/>
            </a:xfrm>
          </p:grpSpPr>
          <p:sp>
            <p:nvSpPr>
              <p:cNvPr id="6371" name="Google Shape;6371;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2" name="Google Shape;6372;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73" name="Google Shape;6373;p75"/>
            <p:cNvSpPr/>
            <p:nvPr/>
          </p:nvSpPr>
          <p:spPr>
            <a:xfrm>
              <a:off x="1784691" y="1361932"/>
              <a:ext cx="77160" cy="79548"/>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74" name="Google Shape;6374;p75"/>
            <p:cNvGrpSpPr/>
            <p:nvPr/>
          </p:nvGrpSpPr>
          <p:grpSpPr>
            <a:xfrm>
              <a:off x="1681010" y="1060732"/>
              <a:ext cx="217773" cy="185473"/>
              <a:chOff x="4145574" y="1649439"/>
              <a:chExt cx="186753" cy="174958"/>
            </a:xfrm>
          </p:grpSpPr>
          <p:sp>
            <p:nvSpPr>
              <p:cNvPr id="6375" name="Google Shape;6375;p75"/>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6" name="Google Shape;6376;p75"/>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77" name="Google Shape;6377;p75"/>
            <p:cNvSpPr/>
            <p:nvPr/>
          </p:nvSpPr>
          <p:spPr>
            <a:xfrm>
              <a:off x="1674182" y="1118220"/>
              <a:ext cx="217495" cy="118340"/>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378" name="Google Shape;6378;p75"/>
            <p:cNvGrpSpPr/>
            <p:nvPr/>
          </p:nvGrpSpPr>
          <p:grpSpPr>
            <a:xfrm>
              <a:off x="1585676" y="1253734"/>
              <a:ext cx="160752" cy="140613"/>
              <a:chOff x="4037921" y="1824340"/>
              <a:chExt cx="151639" cy="132641"/>
            </a:xfrm>
          </p:grpSpPr>
          <p:sp>
            <p:nvSpPr>
              <p:cNvPr id="6379" name="Google Shape;6379;p75"/>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0" name="Google Shape;6380;p75"/>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81" name="Google Shape;6381;p75"/>
            <p:cNvSpPr/>
            <p:nvPr/>
          </p:nvSpPr>
          <p:spPr>
            <a:xfrm>
              <a:off x="1565851" y="1276991"/>
              <a:ext cx="179520" cy="80183"/>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Rectangle 1"/>
          <p:cNvSpPr/>
          <p:nvPr/>
        </p:nvSpPr>
        <p:spPr>
          <a:xfrm>
            <a:off x="4990881" y="3689017"/>
            <a:ext cx="3571066" cy="9144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423" y="1042026"/>
            <a:ext cx="1500187"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8"/>
        <p:cNvGrpSpPr/>
        <p:nvPr/>
      </p:nvGrpSpPr>
      <p:grpSpPr>
        <a:xfrm>
          <a:off x="0" y="0"/>
          <a:ext cx="0" cy="0"/>
          <a:chOff x="0" y="0"/>
          <a:chExt cx="0" cy="0"/>
        </a:xfrm>
      </p:grpSpPr>
      <p:sp>
        <p:nvSpPr>
          <p:cNvPr id="2990" name="Google Shape;2990;p55"/>
          <p:cNvSpPr txBox="1">
            <a:spLocks noGrp="1"/>
          </p:cNvSpPr>
          <p:nvPr>
            <p:ph type="title"/>
          </p:nvPr>
        </p:nvSpPr>
        <p:spPr>
          <a:xfrm>
            <a:off x="1256006" y="1053501"/>
            <a:ext cx="4461132" cy="1466895"/>
          </a:xfrm>
          <a:prstGeom prst="rect">
            <a:avLst/>
          </a:prstGeom>
          <a:solidFill>
            <a:srgbClr val="D7F0E5"/>
          </a:solidFill>
        </p:spPr>
        <p:txBody>
          <a:bodyPr spcFirstLastPara="1" wrap="square" lIns="14400" tIns="14400" rIns="14400" bIns="14400" anchor="t" anchorCtr="0">
            <a:noAutofit/>
          </a:bodyPr>
          <a:lstStyle/>
          <a:p>
            <a:pPr marL="0" lvl="0" indent="0" algn="l" rtl="0">
              <a:spcBef>
                <a:spcPts val="0"/>
              </a:spcBef>
              <a:spcAft>
                <a:spcPts val="0"/>
              </a:spcAft>
              <a:buNone/>
            </a:pPr>
            <a:r>
              <a:rPr lang="en-GB" sz="2800" dirty="0"/>
              <a:t>Iin Widiastuti</a:t>
            </a:r>
            <a:br>
              <a:rPr lang="en-GB" sz="1600" dirty="0"/>
            </a:br>
            <a:r>
              <a:rPr lang="en-GB" sz="1600" dirty="0"/>
              <a:t>S1  Pendidikan Guru Pendidikan Anak Usia Dini</a:t>
            </a:r>
            <a:br>
              <a:rPr lang="en-GB" sz="1600" dirty="0"/>
            </a:br>
            <a:r>
              <a:rPr lang="en-GB" sz="1600" dirty="0"/>
              <a:t>(PG PAUD)</a:t>
            </a:r>
            <a:br>
              <a:rPr lang="en-GB" sz="1600" dirty="0"/>
            </a:br>
            <a:r>
              <a:rPr lang="en-GB" sz="1600" dirty="0"/>
              <a:t>Pendidik di </a:t>
            </a:r>
            <a:r>
              <a:rPr lang="id-ID" altLang="en-GB" sz="1600" dirty="0"/>
              <a:t>TK </a:t>
            </a:r>
            <a:r>
              <a:rPr lang="en-GB" sz="1600" dirty="0"/>
              <a:t> Angkasa  Adisutjipto.</a:t>
            </a:r>
            <a:endParaRPr sz="1600" dirty="0"/>
          </a:p>
        </p:txBody>
      </p:sp>
      <p:sp>
        <p:nvSpPr>
          <p:cNvPr id="2991" name="Google Shape;2991;p55"/>
          <p:cNvSpPr txBox="1">
            <a:spLocks noGrp="1"/>
          </p:cNvSpPr>
          <p:nvPr>
            <p:ph type="subTitle" idx="1"/>
          </p:nvPr>
        </p:nvSpPr>
        <p:spPr>
          <a:xfrm>
            <a:off x="1291882" y="3164513"/>
            <a:ext cx="4289939" cy="1028334"/>
          </a:xfrm>
          <a:prstGeom prst="rect">
            <a:avLst/>
          </a:prstGeom>
        </p:spPr>
        <p:txBody>
          <a:bodyPr spcFirstLastPara="1" wrap="square" lIns="14400" tIns="14400" rIns="14400" bIns="14400" anchor="t" anchorCtr="0">
            <a:noAutofit/>
          </a:bodyPr>
          <a:lstStyle/>
          <a:p>
            <a:pPr marL="0" lvl="0" indent="0" algn="l" rtl="0">
              <a:spcBef>
                <a:spcPts val="0"/>
              </a:spcBef>
              <a:spcAft>
                <a:spcPts val="0"/>
              </a:spcAft>
              <a:buNone/>
            </a:pPr>
            <a:r>
              <a:rPr lang="en-US" sz="1400" dirty="0">
                <a:latin typeface="Arial Black" panose="020B0A04020102020204" pitchFamily="34" charset="0"/>
              </a:rPr>
              <a:t>Motto :</a:t>
            </a:r>
            <a:endParaRPr lang="en-US" sz="1400" dirty="0">
              <a:latin typeface="Arial Black" panose="020B0A04020102020204" pitchFamily="34" charset="0"/>
            </a:endParaRPr>
          </a:p>
          <a:p>
            <a:pPr marL="0" lvl="0" indent="0"/>
            <a:r>
              <a:rPr lang="en-US" sz="1400" dirty="0" err="1">
                <a:latin typeface="Arial Black" panose="020B0A04020102020204" pitchFamily="34" charset="0"/>
              </a:rPr>
              <a:t>Mengajar</a:t>
            </a:r>
            <a:r>
              <a:rPr lang="en-US" sz="1400" dirty="0">
                <a:latin typeface="Arial Black" panose="020B0A04020102020204" pitchFamily="34" charset="0"/>
              </a:rPr>
              <a:t> </a:t>
            </a:r>
            <a:r>
              <a:rPr lang="en-US" sz="1400" dirty="0" err="1">
                <a:latin typeface="Arial Black" panose="020B0A04020102020204" pitchFamily="34" charset="0"/>
              </a:rPr>
              <a:t>itu</a:t>
            </a:r>
            <a:r>
              <a:rPr lang="en-US" sz="1400" dirty="0">
                <a:latin typeface="Arial Black" panose="020B0A04020102020204" pitchFamily="34" charset="0"/>
              </a:rPr>
              <a:t> </a:t>
            </a:r>
            <a:r>
              <a:rPr lang="en-US" sz="1400" dirty="0" err="1">
                <a:latin typeface="Arial Black" panose="020B0A04020102020204" pitchFamily="34" charset="0"/>
              </a:rPr>
              <a:t>seperti</a:t>
            </a:r>
            <a:r>
              <a:rPr lang="en-US" sz="1400" dirty="0">
                <a:latin typeface="Arial Black" panose="020B0A04020102020204" pitchFamily="34" charset="0"/>
              </a:rPr>
              <a:t> </a:t>
            </a:r>
            <a:r>
              <a:rPr lang="en-US" sz="1400" dirty="0" err="1">
                <a:latin typeface="Arial Black" panose="020B0A04020102020204" pitchFamily="34" charset="0"/>
              </a:rPr>
              <a:t>jantung</a:t>
            </a:r>
            <a:r>
              <a:rPr lang="en-US" sz="1400" dirty="0">
                <a:latin typeface="Arial Black" panose="020B0A04020102020204" pitchFamily="34" charset="0"/>
              </a:rPr>
              <a:t>, </a:t>
            </a:r>
            <a:r>
              <a:rPr lang="en-US" sz="1400" dirty="0" err="1">
                <a:latin typeface="Arial Black" panose="020B0A04020102020204" pitchFamily="34" charset="0"/>
              </a:rPr>
              <a:t>berdenyut</a:t>
            </a:r>
            <a:r>
              <a:rPr lang="en-US" sz="1400" dirty="0">
                <a:latin typeface="Arial Black" panose="020B0A04020102020204" pitchFamily="34" charset="0"/>
              </a:rPr>
              <a:t> </a:t>
            </a:r>
            <a:r>
              <a:rPr lang="en-US" sz="1400" dirty="0" err="1">
                <a:latin typeface="Arial Black" panose="020B0A04020102020204" pitchFamily="34" charset="0"/>
              </a:rPr>
              <a:t>setiap</a:t>
            </a:r>
            <a:r>
              <a:rPr lang="en-US" sz="1400" dirty="0">
                <a:latin typeface="Arial Black" panose="020B0A04020102020204" pitchFamily="34" charset="0"/>
              </a:rPr>
              <a:t> </a:t>
            </a:r>
            <a:r>
              <a:rPr lang="en-US" sz="1400" dirty="0" err="1">
                <a:latin typeface="Arial Black" panose="020B0A04020102020204" pitchFamily="34" charset="0"/>
              </a:rPr>
              <a:t>waktu</a:t>
            </a:r>
            <a:r>
              <a:rPr lang="en-US" sz="1400" dirty="0">
                <a:latin typeface="Arial Black" panose="020B0A04020102020204" pitchFamily="34" charset="0"/>
              </a:rPr>
              <a:t> </a:t>
            </a:r>
            <a:r>
              <a:rPr lang="en-US" sz="1400" dirty="0" err="1">
                <a:latin typeface="Arial Black" panose="020B0A04020102020204" pitchFamily="34" charset="0"/>
              </a:rPr>
              <a:t>dan</a:t>
            </a:r>
            <a:r>
              <a:rPr lang="en-US" sz="1400" dirty="0">
                <a:latin typeface="Arial Black" panose="020B0A04020102020204" pitchFamily="34" charset="0"/>
              </a:rPr>
              <a:t> </a:t>
            </a:r>
            <a:r>
              <a:rPr lang="en-US" sz="1400" dirty="0" err="1">
                <a:latin typeface="Arial Black" panose="020B0A04020102020204" pitchFamily="34" charset="0"/>
              </a:rPr>
              <a:t>tak</a:t>
            </a:r>
            <a:r>
              <a:rPr lang="en-US" sz="1400" dirty="0">
                <a:latin typeface="Arial Black" panose="020B0A04020102020204" pitchFamily="34" charset="0"/>
              </a:rPr>
              <a:t> </a:t>
            </a:r>
            <a:r>
              <a:rPr lang="en-US" sz="1400" dirty="0" err="1">
                <a:latin typeface="Arial Black" panose="020B0A04020102020204" pitchFamily="34" charset="0"/>
              </a:rPr>
              <a:t>akan</a:t>
            </a:r>
            <a:r>
              <a:rPr lang="en-US" sz="1400" dirty="0">
                <a:latin typeface="Arial Black" panose="020B0A04020102020204" pitchFamily="34" charset="0"/>
              </a:rPr>
              <a:t> </a:t>
            </a:r>
            <a:r>
              <a:rPr lang="en-US" sz="1400" dirty="0" err="1">
                <a:latin typeface="Arial Black" panose="020B0A04020102020204" pitchFamily="34" charset="0"/>
              </a:rPr>
              <a:t>pernah</a:t>
            </a:r>
            <a:r>
              <a:rPr lang="en-US" sz="1400" dirty="0">
                <a:latin typeface="Arial Black" panose="020B0A04020102020204" pitchFamily="34" charset="0"/>
              </a:rPr>
              <a:t> </a:t>
            </a:r>
            <a:r>
              <a:rPr lang="en-US" sz="1400" dirty="0" err="1">
                <a:latin typeface="Arial Black" panose="020B0A04020102020204" pitchFamily="34" charset="0"/>
              </a:rPr>
              <a:t>berhenti</a:t>
            </a:r>
            <a:r>
              <a:rPr lang="en-US" sz="1400" dirty="0">
                <a:latin typeface="Arial Black" panose="020B0A04020102020204" pitchFamily="34" charset="0"/>
              </a:rPr>
              <a:t>.</a:t>
            </a:r>
            <a:endParaRPr sz="1400" dirty="0">
              <a:latin typeface="Arial Black" panose="020B0A04020102020204" pitchFamily="34" charset="0"/>
            </a:endParaRPr>
          </a:p>
        </p:txBody>
      </p:sp>
      <p:sp>
        <p:nvSpPr>
          <p:cNvPr id="2993" name="Google Shape;2993;p55"/>
          <p:cNvSpPr/>
          <p:nvPr/>
        </p:nvSpPr>
        <p:spPr>
          <a:xfrm>
            <a:off x="0" y="121419"/>
            <a:ext cx="2971800" cy="1535931"/>
          </a:xfrm>
          <a:custGeom>
            <a:avLst/>
            <a:gdLst/>
            <a:ahLst/>
            <a:cxnLst/>
            <a:rect l="l" t="t" r="r" b="b"/>
            <a:pathLst>
              <a:path w="103963" h="60484" extrusionOk="0">
                <a:moveTo>
                  <a:pt x="0" y="60484"/>
                </a:moveTo>
                <a:cubicBezTo>
                  <a:pt x="10808" y="58321"/>
                  <a:pt x="22750" y="56057"/>
                  <a:pt x="30849" y="48581"/>
                </a:cubicBezTo>
                <a:cubicBezTo>
                  <a:pt x="38144" y="41848"/>
                  <a:pt x="40272" y="29626"/>
                  <a:pt x="49066" y="25020"/>
                </a:cubicBezTo>
                <a:cubicBezTo>
                  <a:pt x="60115" y="19232"/>
                  <a:pt x="74103" y="22730"/>
                  <a:pt x="85988" y="18947"/>
                </a:cubicBezTo>
                <a:cubicBezTo>
                  <a:pt x="94284" y="16307"/>
                  <a:pt x="100070" y="7787"/>
                  <a:pt x="103963" y="0"/>
                </a:cubicBezTo>
              </a:path>
            </a:pathLst>
          </a:custGeom>
          <a:noFill/>
          <a:ln w="19050" cap="flat" cmpd="sng">
            <a:solidFill>
              <a:schemeClr val="dk2"/>
            </a:solidFill>
            <a:prstDash val="dash"/>
            <a:round/>
            <a:headEnd type="none" w="med" len="med"/>
            <a:tailEnd type="none" w="med" len="med"/>
          </a:ln>
        </p:spPr>
      </p:sp>
      <p:grpSp>
        <p:nvGrpSpPr>
          <p:cNvPr id="2994" name="Google Shape;2994;p55"/>
          <p:cNvGrpSpPr/>
          <p:nvPr/>
        </p:nvGrpSpPr>
        <p:grpSpPr>
          <a:xfrm>
            <a:off x="5638799" y="306295"/>
            <a:ext cx="2743201" cy="3825576"/>
            <a:chOff x="3525700" y="473050"/>
            <a:chExt cx="5318100" cy="4131276"/>
          </a:xfrm>
        </p:grpSpPr>
        <p:sp>
          <p:nvSpPr>
            <p:cNvPr id="2995" name="Google Shape;2995;p55"/>
            <p:cNvSpPr/>
            <p:nvPr/>
          </p:nvSpPr>
          <p:spPr>
            <a:xfrm>
              <a:off x="5519075" y="473050"/>
              <a:ext cx="1342500" cy="305700"/>
            </a:xfrm>
            <a:prstGeom prst="round2SameRect">
              <a:avLst>
                <a:gd name="adj1" fmla="val 16667"/>
                <a:gd name="adj2" fmla="val 0"/>
              </a:avLst>
            </a:pr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96" name="Google Shape;2996;p55"/>
            <p:cNvGrpSpPr/>
            <p:nvPr/>
          </p:nvGrpSpPr>
          <p:grpSpPr>
            <a:xfrm>
              <a:off x="3653050" y="778750"/>
              <a:ext cx="5006100" cy="3703569"/>
              <a:chOff x="3653050" y="778750"/>
              <a:chExt cx="5006100" cy="3703569"/>
            </a:xfrm>
          </p:grpSpPr>
          <p:sp>
            <p:nvSpPr>
              <p:cNvPr id="2997" name="Google Shape;2997;p55"/>
              <p:cNvSpPr/>
              <p:nvPr/>
            </p:nvSpPr>
            <p:spPr>
              <a:xfrm rot="5400000">
                <a:off x="6672322" y="2712618"/>
                <a:ext cx="3445200" cy="94200"/>
              </a:xfrm>
              <a:prstGeom prst="roundRect">
                <a:avLst>
                  <a:gd name="adj" fmla="val 50000"/>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8" name="Google Shape;2998;p55"/>
              <p:cNvSpPr/>
              <p:nvPr/>
            </p:nvSpPr>
            <p:spPr>
              <a:xfrm rot="5400000">
                <a:off x="2263195" y="2712618"/>
                <a:ext cx="3445200" cy="94200"/>
              </a:xfrm>
              <a:prstGeom prst="roundRect">
                <a:avLst>
                  <a:gd name="adj" fmla="val 50000"/>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9" name="Google Shape;2999;p55"/>
              <p:cNvSpPr/>
              <p:nvPr/>
            </p:nvSpPr>
            <p:spPr>
              <a:xfrm rot="10800000">
                <a:off x="3842921" y="860306"/>
                <a:ext cx="4667100" cy="488100"/>
              </a:xfrm>
              <a:prstGeom prst="round2SameRect">
                <a:avLst>
                  <a:gd name="adj1" fmla="val 16667"/>
                  <a:gd name="adj2" fmla="val 0"/>
                </a:avLst>
              </a:pr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0" name="Google Shape;3000;p55"/>
              <p:cNvSpPr/>
              <p:nvPr/>
            </p:nvSpPr>
            <p:spPr>
              <a:xfrm>
                <a:off x="3653050" y="778750"/>
                <a:ext cx="5006100" cy="135600"/>
              </a:xfrm>
              <a:prstGeom prst="roundRect">
                <a:avLst>
                  <a:gd name="adj" fmla="val 50000"/>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001" name="Google Shape;3001;p55"/>
              <p:cNvCxnSpPr/>
              <p:nvPr/>
            </p:nvCxnSpPr>
            <p:spPr>
              <a:xfrm>
                <a:off x="3984225" y="3954450"/>
                <a:ext cx="4384500" cy="0"/>
              </a:xfrm>
              <a:prstGeom prst="straightConnector1">
                <a:avLst/>
              </a:prstGeom>
              <a:noFill/>
              <a:ln w="28575" cap="flat" cmpd="sng">
                <a:solidFill>
                  <a:srgbClr val="5A2543"/>
                </a:solidFill>
                <a:prstDash val="solid"/>
                <a:round/>
                <a:headEnd type="none" w="med" len="med"/>
                <a:tailEnd type="none" w="med" len="med"/>
              </a:ln>
            </p:spPr>
          </p:cxnSp>
        </p:grpSp>
        <p:sp>
          <p:nvSpPr>
            <p:cNvPr id="3002" name="Google Shape;3002;p55"/>
            <p:cNvSpPr/>
            <p:nvPr/>
          </p:nvSpPr>
          <p:spPr>
            <a:xfrm>
              <a:off x="3525700" y="4390126"/>
              <a:ext cx="5318100" cy="214200"/>
            </a:xfrm>
            <a:prstGeom prst="round2SameRect">
              <a:avLst>
                <a:gd name="adj1" fmla="val 50000"/>
                <a:gd name="adj2" fmla="val 0"/>
              </a:avLst>
            </a:pr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03" name="Google Shape;3003;p55"/>
            <p:cNvGrpSpPr/>
            <p:nvPr/>
          </p:nvGrpSpPr>
          <p:grpSpPr>
            <a:xfrm>
              <a:off x="4181701" y="3851630"/>
              <a:ext cx="1947899" cy="549520"/>
              <a:chOff x="3431425" y="3904700"/>
              <a:chExt cx="2088900" cy="589298"/>
            </a:xfrm>
          </p:grpSpPr>
          <p:sp>
            <p:nvSpPr>
              <p:cNvPr id="3004" name="Google Shape;3004;p55"/>
              <p:cNvSpPr/>
              <p:nvPr/>
            </p:nvSpPr>
            <p:spPr>
              <a:xfrm rot="5400000">
                <a:off x="3388675" y="4203448"/>
                <a:ext cx="480000" cy="101100"/>
              </a:xfrm>
              <a:prstGeom prst="rect">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5" name="Google Shape;3005;p55"/>
              <p:cNvSpPr/>
              <p:nvPr/>
            </p:nvSpPr>
            <p:spPr>
              <a:xfrm rot="5400000">
                <a:off x="5046525" y="4203448"/>
                <a:ext cx="480000" cy="101100"/>
              </a:xfrm>
              <a:prstGeom prst="rect">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3006" name="Google Shape;3006;p55"/>
              <p:cNvCxnSpPr/>
              <p:nvPr/>
            </p:nvCxnSpPr>
            <p:spPr>
              <a:xfrm>
                <a:off x="3679225" y="4302573"/>
                <a:ext cx="1556700" cy="0"/>
              </a:xfrm>
              <a:prstGeom prst="straightConnector1">
                <a:avLst/>
              </a:prstGeom>
              <a:noFill/>
              <a:ln w="38100" cap="flat" cmpd="sng">
                <a:solidFill>
                  <a:srgbClr val="5A2543"/>
                </a:solidFill>
                <a:prstDash val="solid"/>
                <a:round/>
                <a:headEnd type="none" w="med" len="med"/>
                <a:tailEnd type="none" w="med" len="med"/>
              </a:ln>
            </p:spPr>
          </p:cxnSp>
          <p:sp>
            <p:nvSpPr>
              <p:cNvPr id="3007" name="Google Shape;3007;p55"/>
              <p:cNvSpPr/>
              <p:nvPr/>
            </p:nvSpPr>
            <p:spPr>
              <a:xfrm>
                <a:off x="3431425" y="3904700"/>
                <a:ext cx="2088900" cy="170400"/>
              </a:xfrm>
              <a:prstGeom prst="round2SameRect">
                <a:avLst>
                  <a:gd name="adj1" fmla="val 50000"/>
                  <a:gd name="adj2" fmla="val 0"/>
                </a:avLst>
              </a:pr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008" name="Google Shape;3008;p55"/>
          <p:cNvGrpSpPr/>
          <p:nvPr/>
        </p:nvGrpSpPr>
        <p:grpSpPr>
          <a:xfrm>
            <a:off x="3732719" y="539111"/>
            <a:ext cx="389456" cy="244840"/>
            <a:chOff x="3732719" y="539111"/>
            <a:chExt cx="405023" cy="244664"/>
          </a:xfrm>
        </p:grpSpPr>
        <p:grpSp>
          <p:nvGrpSpPr>
            <p:cNvPr id="3009" name="Google Shape;3009;p55"/>
            <p:cNvGrpSpPr/>
            <p:nvPr/>
          </p:nvGrpSpPr>
          <p:grpSpPr>
            <a:xfrm>
              <a:off x="4027697" y="625991"/>
              <a:ext cx="110046" cy="100110"/>
              <a:chOff x="3930047" y="549791"/>
              <a:chExt cx="110046" cy="100110"/>
            </a:xfrm>
          </p:grpSpPr>
          <p:sp>
            <p:nvSpPr>
              <p:cNvPr id="3010" name="Google Shape;3010;p55"/>
              <p:cNvSpPr/>
              <p:nvPr/>
            </p:nvSpPr>
            <p:spPr>
              <a:xfrm>
                <a:off x="3930193" y="549791"/>
                <a:ext cx="57991" cy="96590"/>
              </a:xfrm>
              <a:custGeom>
                <a:avLst/>
                <a:gdLst/>
                <a:ahLst/>
                <a:cxnLst/>
                <a:rect l="l" t="t" r="r" b="b"/>
                <a:pathLst>
                  <a:path w="4366" h="7272" extrusionOk="0">
                    <a:moveTo>
                      <a:pt x="2580" y="0"/>
                    </a:moveTo>
                    <a:cubicBezTo>
                      <a:pt x="2183" y="0"/>
                      <a:pt x="1771" y="185"/>
                      <a:pt x="1534" y="543"/>
                    </a:cubicBezTo>
                    <a:cubicBezTo>
                      <a:pt x="544" y="2421"/>
                      <a:pt x="485" y="4550"/>
                      <a:pt x="26" y="6553"/>
                    </a:cubicBezTo>
                    <a:cubicBezTo>
                      <a:pt x="0" y="6944"/>
                      <a:pt x="315" y="7272"/>
                      <a:pt x="643" y="7272"/>
                    </a:cubicBezTo>
                    <a:cubicBezTo>
                      <a:pt x="781" y="7272"/>
                      <a:pt x="921" y="7214"/>
                      <a:pt x="1039" y="7078"/>
                    </a:cubicBezTo>
                    <a:cubicBezTo>
                      <a:pt x="2577" y="5378"/>
                      <a:pt x="4366" y="3012"/>
                      <a:pt x="3567" y="639"/>
                    </a:cubicBezTo>
                    <a:cubicBezTo>
                      <a:pt x="3407" y="209"/>
                      <a:pt x="3002" y="0"/>
                      <a:pt x="2580"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1" name="Google Shape;3011;p55"/>
              <p:cNvSpPr/>
              <p:nvPr/>
            </p:nvSpPr>
            <p:spPr>
              <a:xfrm>
                <a:off x="3930047" y="591153"/>
                <a:ext cx="110046" cy="58748"/>
              </a:xfrm>
              <a:custGeom>
                <a:avLst/>
                <a:gdLst/>
                <a:ahLst/>
                <a:cxnLst/>
                <a:rect l="l" t="t" r="r" b="b"/>
                <a:pathLst>
                  <a:path w="8285" h="4423" extrusionOk="0">
                    <a:moveTo>
                      <a:pt x="6640" y="0"/>
                    </a:moveTo>
                    <a:cubicBezTo>
                      <a:pt x="6574" y="0"/>
                      <a:pt x="6507" y="6"/>
                      <a:pt x="6439" y="17"/>
                    </a:cubicBezTo>
                    <a:cubicBezTo>
                      <a:pt x="4162" y="601"/>
                      <a:pt x="2403" y="2079"/>
                      <a:pt x="466" y="3188"/>
                    </a:cubicBezTo>
                    <a:lnTo>
                      <a:pt x="436" y="3188"/>
                    </a:lnTo>
                    <a:cubicBezTo>
                      <a:pt x="0" y="3595"/>
                      <a:pt x="126" y="4423"/>
                      <a:pt x="776" y="4423"/>
                    </a:cubicBezTo>
                    <a:cubicBezTo>
                      <a:pt x="3297" y="4423"/>
                      <a:pt x="6535" y="4112"/>
                      <a:pt x="7859" y="1746"/>
                    </a:cubicBezTo>
                    <a:cubicBezTo>
                      <a:pt x="8285" y="915"/>
                      <a:pt x="7516" y="0"/>
                      <a:pt x="6640"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12" name="Google Shape;3012;p55"/>
            <p:cNvSpPr/>
            <p:nvPr/>
          </p:nvSpPr>
          <p:spPr>
            <a:xfrm>
              <a:off x="3756867" y="539111"/>
              <a:ext cx="308552" cy="244664"/>
            </a:xfrm>
            <a:custGeom>
              <a:avLst/>
              <a:gdLst/>
              <a:ahLst/>
              <a:cxnLst/>
              <a:rect l="l" t="t" r="r" b="b"/>
              <a:pathLst>
                <a:path w="23230" h="18420" extrusionOk="0">
                  <a:moveTo>
                    <a:pt x="6109" y="1"/>
                  </a:moveTo>
                  <a:cubicBezTo>
                    <a:pt x="5800" y="1"/>
                    <a:pt x="5489" y="20"/>
                    <a:pt x="5176" y="61"/>
                  </a:cubicBezTo>
                  <a:cubicBezTo>
                    <a:pt x="4902" y="90"/>
                    <a:pt x="4651" y="157"/>
                    <a:pt x="4377" y="246"/>
                  </a:cubicBezTo>
                  <a:cubicBezTo>
                    <a:pt x="3882" y="401"/>
                    <a:pt x="3387" y="645"/>
                    <a:pt x="2899" y="955"/>
                  </a:cubicBezTo>
                  <a:cubicBezTo>
                    <a:pt x="2500" y="1266"/>
                    <a:pt x="2093" y="1636"/>
                    <a:pt x="1760" y="2064"/>
                  </a:cubicBezTo>
                  <a:cubicBezTo>
                    <a:pt x="1450" y="2493"/>
                    <a:pt x="1169" y="2959"/>
                    <a:pt x="984" y="3454"/>
                  </a:cubicBezTo>
                  <a:cubicBezTo>
                    <a:pt x="97" y="5421"/>
                    <a:pt x="1" y="7579"/>
                    <a:pt x="496" y="9642"/>
                  </a:cubicBezTo>
                  <a:cubicBezTo>
                    <a:pt x="651" y="10167"/>
                    <a:pt x="799" y="10692"/>
                    <a:pt x="984" y="11180"/>
                  </a:cubicBezTo>
                  <a:cubicBezTo>
                    <a:pt x="2718" y="16006"/>
                    <a:pt x="7489" y="18419"/>
                    <a:pt x="12241" y="18419"/>
                  </a:cubicBezTo>
                  <a:cubicBezTo>
                    <a:pt x="12555" y="18419"/>
                    <a:pt x="12869" y="18409"/>
                    <a:pt x="13182" y="18388"/>
                  </a:cubicBezTo>
                  <a:cubicBezTo>
                    <a:pt x="13552" y="18388"/>
                    <a:pt x="13921" y="18329"/>
                    <a:pt x="14262" y="18299"/>
                  </a:cubicBezTo>
                  <a:cubicBezTo>
                    <a:pt x="17130" y="17870"/>
                    <a:pt x="19533" y="16081"/>
                    <a:pt x="21566" y="14203"/>
                  </a:cubicBezTo>
                  <a:cubicBezTo>
                    <a:pt x="21750" y="14019"/>
                    <a:pt x="21965" y="13834"/>
                    <a:pt x="22179" y="13619"/>
                  </a:cubicBezTo>
                  <a:cubicBezTo>
                    <a:pt x="22490" y="13338"/>
                    <a:pt x="22793" y="13028"/>
                    <a:pt x="23074" y="12695"/>
                  </a:cubicBezTo>
                  <a:cubicBezTo>
                    <a:pt x="23074" y="12658"/>
                    <a:pt x="23103" y="12629"/>
                    <a:pt x="23103" y="12599"/>
                  </a:cubicBezTo>
                  <a:cubicBezTo>
                    <a:pt x="23229" y="12289"/>
                    <a:pt x="23133" y="11889"/>
                    <a:pt x="22734" y="11860"/>
                  </a:cubicBezTo>
                  <a:lnTo>
                    <a:pt x="22608" y="11860"/>
                  </a:lnTo>
                  <a:cubicBezTo>
                    <a:pt x="22490" y="11919"/>
                    <a:pt x="22364" y="11986"/>
                    <a:pt x="22238" y="12015"/>
                  </a:cubicBezTo>
                  <a:cubicBezTo>
                    <a:pt x="21849" y="12150"/>
                    <a:pt x="21470" y="12212"/>
                    <a:pt x="21101" y="12212"/>
                  </a:cubicBezTo>
                  <a:cubicBezTo>
                    <a:pt x="19960" y="12212"/>
                    <a:pt x="18921" y="11619"/>
                    <a:pt x="17988" y="10780"/>
                  </a:cubicBezTo>
                  <a:cubicBezTo>
                    <a:pt x="17744" y="10566"/>
                    <a:pt x="17529" y="10322"/>
                    <a:pt x="17315" y="10071"/>
                  </a:cubicBezTo>
                  <a:cubicBezTo>
                    <a:pt x="15836" y="8289"/>
                    <a:pt x="14912" y="6160"/>
                    <a:pt x="13552" y="4341"/>
                  </a:cubicBezTo>
                  <a:cubicBezTo>
                    <a:pt x="13367" y="4097"/>
                    <a:pt x="13182" y="3853"/>
                    <a:pt x="12968" y="3602"/>
                  </a:cubicBezTo>
                  <a:cubicBezTo>
                    <a:pt x="11334" y="1530"/>
                    <a:pt x="8835" y="1"/>
                    <a:pt x="6109"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3" name="Google Shape;3013;p55"/>
            <p:cNvSpPr/>
            <p:nvPr/>
          </p:nvSpPr>
          <p:spPr>
            <a:xfrm>
              <a:off x="3765022" y="662239"/>
              <a:ext cx="220556" cy="121535"/>
            </a:xfrm>
            <a:custGeom>
              <a:avLst/>
              <a:gdLst/>
              <a:ahLst/>
              <a:cxnLst/>
              <a:rect l="l" t="t" r="r" b="b"/>
              <a:pathLst>
                <a:path w="16605" h="9150" extrusionOk="0">
                  <a:moveTo>
                    <a:pt x="2889" y="0"/>
                  </a:moveTo>
                  <a:cubicBezTo>
                    <a:pt x="2603" y="0"/>
                    <a:pt x="2318" y="11"/>
                    <a:pt x="2033" y="32"/>
                  </a:cubicBezTo>
                  <a:cubicBezTo>
                    <a:pt x="1331" y="98"/>
                    <a:pt x="437" y="217"/>
                    <a:pt x="0" y="742"/>
                  </a:cubicBezTo>
                  <a:cubicBezTo>
                    <a:pt x="97" y="1141"/>
                    <a:pt x="222" y="1510"/>
                    <a:pt x="370" y="1910"/>
                  </a:cubicBezTo>
                  <a:cubicBezTo>
                    <a:pt x="2104" y="6736"/>
                    <a:pt x="6875" y="9149"/>
                    <a:pt x="11627" y="9149"/>
                  </a:cubicBezTo>
                  <a:cubicBezTo>
                    <a:pt x="11941" y="9149"/>
                    <a:pt x="12255" y="9139"/>
                    <a:pt x="12568" y="9118"/>
                  </a:cubicBezTo>
                  <a:cubicBezTo>
                    <a:pt x="12938" y="9118"/>
                    <a:pt x="13307" y="9059"/>
                    <a:pt x="13648" y="9029"/>
                  </a:cubicBezTo>
                  <a:cubicBezTo>
                    <a:pt x="14572" y="8874"/>
                    <a:pt x="15437" y="8600"/>
                    <a:pt x="16265" y="8231"/>
                  </a:cubicBezTo>
                  <a:cubicBezTo>
                    <a:pt x="16420" y="7890"/>
                    <a:pt x="16516" y="7491"/>
                    <a:pt x="16546" y="7055"/>
                  </a:cubicBezTo>
                  <a:cubicBezTo>
                    <a:pt x="16546" y="6567"/>
                    <a:pt x="16605" y="5946"/>
                    <a:pt x="16080" y="5761"/>
                  </a:cubicBezTo>
                  <a:cubicBezTo>
                    <a:pt x="15772" y="5648"/>
                    <a:pt x="15439" y="5622"/>
                    <a:pt x="15103" y="5622"/>
                  </a:cubicBezTo>
                  <a:cubicBezTo>
                    <a:pt x="14801" y="5622"/>
                    <a:pt x="14496" y="5643"/>
                    <a:pt x="14202" y="5643"/>
                  </a:cubicBezTo>
                  <a:cubicBezTo>
                    <a:pt x="13093" y="5643"/>
                    <a:pt x="12014" y="5148"/>
                    <a:pt x="11060" y="4623"/>
                  </a:cubicBezTo>
                  <a:cubicBezTo>
                    <a:pt x="10047" y="4068"/>
                    <a:pt x="9123" y="3359"/>
                    <a:pt x="8443" y="2435"/>
                  </a:cubicBezTo>
                  <a:cubicBezTo>
                    <a:pt x="8103" y="2006"/>
                    <a:pt x="7800" y="1540"/>
                    <a:pt x="7334" y="1207"/>
                  </a:cubicBezTo>
                  <a:cubicBezTo>
                    <a:pt x="6839" y="867"/>
                    <a:pt x="6284" y="616"/>
                    <a:pt x="5700" y="431"/>
                  </a:cubicBezTo>
                  <a:cubicBezTo>
                    <a:pt x="4801" y="124"/>
                    <a:pt x="3845" y="0"/>
                    <a:pt x="2889"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14" name="Google Shape;3014;p55"/>
            <p:cNvGrpSpPr/>
            <p:nvPr/>
          </p:nvGrpSpPr>
          <p:grpSpPr>
            <a:xfrm>
              <a:off x="3860364" y="641452"/>
              <a:ext cx="138377" cy="116023"/>
              <a:chOff x="3762714" y="565252"/>
              <a:chExt cx="138377" cy="116023"/>
            </a:xfrm>
          </p:grpSpPr>
          <p:sp>
            <p:nvSpPr>
              <p:cNvPr id="3015" name="Google Shape;3015;p55"/>
              <p:cNvSpPr/>
              <p:nvPr/>
            </p:nvSpPr>
            <p:spPr>
              <a:xfrm>
                <a:off x="3762714" y="565252"/>
                <a:ext cx="138377" cy="59931"/>
              </a:xfrm>
              <a:custGeom>
                <a:avLst/>
                <a:gdLst/>
                <a:ahLst/>
                <a:cxnLst/>
                <a:rect l="l" t="t" r="r" b="b"/>
                <a:pathLst>
                  <a:path w="10418" h="4512" extrusionOk="0">
                    <a:moveTo>
                      <a:pt x="3025" y="0"/>
                    </a:moveTo>
                    <a:cubicBezTo>
                      <a:pt x="2529" y="518"/>
                      <a:pt x="1975" y="983"/>
                      <a:pt x="1391" y="1294"/>
                    </a:cubicBezTo>
                    <a:cubicBezTo>
                      <a:pt x="925" y="1538"/>
                      <a:pt x="467" y="1723"/>
                      <a:pt x="1" y="1878"/>
                    </a:cubicBezTo>
                    <a:cubicBezTo>
                      <a:pt x="2004" y="3221"/>
                      <a:pt x="4411" y="4511"/>
                      <a:pt x="6771" y="4511"/>
                    </a:cubicBezTo>
                    <a:cubicBezTo>
                      <a:pt x="7607" y="4511"/>
                      <a:pt x="8437" y="4349"/>
                      <a:pt x="9242" y="3970"/>
                    </a:cubicBezTo>
                    <a:cubicBezTo>
                      <a:pt x="10417" y="3386"/>
                      <a:pt x="10196" y="1567"/>
                      <a:pt x="9027" y="983"/>
                    </a:cubicBezTo>
                    <a:cubicBezTo>
                      <a:pt x="7054" y="244"/>
                      <a:pt x="5021" y="89"/>
                      <a:pt x="3025"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6" name="Google Shape;3016;p55"/>
              <p:cNvSpPr/>
              <p:nvPr/>
            </p:nvSpPr>
            <p:spPr>
              <a:xfrm>
                <a:off x="3763604" y="570937"/>
                <a:ext cx="117736" cy="110338"/>
              </a:xfrm>
              <a:custGeom>
                <a:avLst/>
                <a:gdLst/>
                <a:ahLst/>
                <a:cxnLst/>
                <a:rect l="l" t="t" r="r" b="b"/>
                <a:pathLst>
                  <a:path w="8864" h="8307" extrusionOk="0">
                    <a:moveTo>
                      <a:pt x="2521" y="1"/>
                    </a:moveTo>
                    <a:cubicBezTo>
                      <a:pt x="2152" y="341"/>
                      <a:pt x="1752" y="644"/>
                      <a:pt x="1324" y="866"/>
                    </a:cubicBezTo>
                    <a:cubicBezTo>
                      <a:pt x="888" y="1110"/>
                      <a:pt x="429" y="1295"/>
                      <a:pt x="0" y="1450"/>
                    </a:cubicBezTo>
                    <a:cubicBezTo>
                      <a:pt x="1257" y="4525"/>
                      <a:pt x="3172" y="7667"/>
                      <a:pt x="6499" y="8288"/>
                    </a:cubicBezTo>
                    <a:cubicBezTo>
                      <a:pt x="6578" y="8300"/>
                      <a:pt x="6656" y="8306"/>
                      <a:pt x="6733" y="8306"/>
                    </a:cubicBezTo>
                    <a:cubicBezTo>
                      <a:pt x="8017" y="8306"/>
                      <a:pt x="8863" y="6672"/>
                      <a:pt x="8221" y="5486"/>
                    </a:cubicBezTo>
                    <a:cubicBezTo>
                      <a:pt x="6743" y="3202"/>
                      <a:pt x="4584" y="1635"/>
                      <a:pt x="2521"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17" name="Google Shape;3017;p55"/>
            <p:cNvSpPr/>
            <p:nvPr/>
          </p:nvSpPr>
          <p:spPr>
            <a:xfrm>
              <a:off x="3806171" y="567362"/>
              <a:ext cx="24745" cy="17493"/>
            </a:xfrm>
            <a:custGeom>
              <a:avLst/>
              <a:gdLst/>
              <a:ahLst/>
              <a:cxnLst/>
              <a:rect l="l" t="t" r="r" b="b"/>
              <a:pathLst>
                <a:path w="1863" h="1317" extrusionOk="0">
                  <a:moveTo>
                    <a:pt x="890" y="1"/>
                  </a:moveTo>
                  <a:cubicBezTo>
                    <a:pt x="239" y="1"/>
                    <a:pt x="0" y="1068"/>
                    <a:pt x="754" y="1290"/>
                  </a:cubicBezTo>
                  <a:cubicBezTo>
                    <a:pt x="819" y="1308"/>
                    <a:pt x="880" y="1316"/>
                    <a:pt x="939" y="1316"/>
                  </a:cubicBezTo>
                  <a:cubicBezTo>
                    <a:pt x="1611" y="1316"/>
                    <a:pt x="1863" y="231"/>
                    <a:pt x="1094" y="33"/>
                  </a:cubicBezTo>
                  <a:cubicBezTo>
                    <a:pt x="1023" y="11"/>
                    <a:pt x="954" y="1"/>
                    <a:pt x="890"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8" name="Google Shape;3018;p55"/>
            <p:cNvSpPr/>
            <p:nvPr/>
          </p:nvSpPr>
          <p:spPr>
            <a:xfrm>
              <a:off x="3732719" y="565742"/>
              <a:ext cx="65509" cy="27136"/>
            </a:xfrm>
            <a:custGeom>
              <a:avLst/>
              <a:gdLst/>
              <a:ahLst/>
              <a:cxnLst/>
              <a:rect l="l" t="t" r="r" b="b"/>
              <a:pathLst>
                <a:path w="4932" h="2043" extrusionOk="0">
                  <a:moveTo>
                    <a:pt x="2654" y="0"/>
                  </a:moveTo>
                  <a:cubicBezTo>
                    <a:pt x="2373" y="0"/>
                    <a:pt x="2063" y="30"/>
                    <a:pt x="1789" y="89"/>
                  </a:cubicBezTo>
                  <a:cubicBezTo>
                    <a:pt x="1449" y="118"/>
                    <a:pt x="1080" y="155"/>
                    <a:pt x="739" y="244"/>
                  </a:cubicBezTo>
                  <a:cubicBezTo>
                    <a:pt x="525" y="303"/>
                    <a:pt x="0" y="488"/>
                    <a:pt x="155" y="799"/>
                  </a:cubicBezTo>
                  <a:cubicBezTo>
                    <a:pt x="215" y="983"/>
                    <a:pt x="495" y="1013"/>
                    <a:pt x="651" y="1080"/>
                  </a:cubicBezTo>
                  <a:cubicBezTo>
                    <a:pt x="1020" y="1227"/>
                    <a:pt x="1789" y="1508"/>
                    <a:pt x="1819" y="1508"/>
                  </a:cubicBezTo>
                  <a:cubicBezTo>
                    <a:pt x="1974" y="1567"/>
                    <a:pt x="2129" y="1634"/>
                    <a:pt x="2285" y="1693"/>
                  </a:cubicBezTo>
                  <a:cubicBezTo>
                    <a:pt x="2695" y="1832"/>
                    <a:pt x="3206" y="2042"/>
                    <a:pt x="3664" y="2042"/>
                  </a:cubicBezTo>
                  <a:cubicBezTo>
                    <a:pt x="3718" y="2042"/>
                    <a:pt x="3770" y="2039"/>
                    <a:pt x="3822" y="2033"/>
                  </a:cubicBezTo>
                  <a:cubicBezTo>
                    <a:pt x="4687" y="1937"/>
                    <a:pt x="4931" y="710"/>
                    <a:pt x="4162" y="303"/>
                  </a:cubicBezTo>
                  <a:cubicBezTo>
                    <a:pt x="3726" y="89"/>
                    <a:pt x="3142" y="0"/>
                    <a:pt x="2654"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19" name="Google Shape;3019;p55"/>
            <p:cNvGrpSpPr/>
            <p:nvPr/>
          </p:nvGrpSpPr>
          <p:grpSpPr>
            <a:xfrm>
              <a:off x="3818245" y="595588"/>
              <a:ext cx="30696" cy="27043"/>
              <a:chOff x="3720595" y="519388"/>
              <a:chExt cx="30696" cy="27043"/>
            </a:xfrm>
          </p:grpSpPr>
          <p:sp>
            <p:nvSpPr>
              <p:cNvPr id="3020" name="Google Shape;3020;p55"/>
              <p:cNvSpPr/>
              <p:nvPr/>
            </p:nvSpPr>
            <p:spPr>
              <a:xfrm>
                <a:off x="3728737" y="519388"/>
                <a:ext cx="13110" cy="26419"/>
              </a:xfrm>
              <a:custGeom>
                <a:avLst/>
                <a:gdLst/>
                <a:ahLst/>
                <a:cxnLst/>
                <a:rect l="l" t="t" r="r" b="b"/>
                <a:pathLst>
                  <a:path w="987" h="1989" extrusionOk="0">
                    <a:moveTo>
                      <a:pt x="371" y="1"/>
                    </a:moveTo>
                    <a:cubicBezTo>
                      <a:pt x="1" y="89"/>
                      <a:pt x="127" y="710"/>
                      <a:pt x="186" y="1050"/>
                    </a:cubicBezTo>
                    <a:cubicBezTo>
                      <a:pt x="223" y="1324"/>
                      <a:pt x="371" y="1849"/>
                      <a:pt x="681" y="1974"/>
                    </a:cubicBezTo>
                    <a:cubicBezTo>
                      <a:pt x="707" y="1984"/>
                      <a:pt x="730" y="1989"/>
                      <a:pt x="752" y="1989"/>
                    </a:cubicBezTo>
                    <a:cubicBezTo>
                      <a:pt x="987" y="1989"/>
                      <a:pt x="959" y="1432"/>
                      <a:pt x="925" y="1235"/>
                    </a:cubicBezTo>
                    <a:cubicBezTo>
                      <a:pt x="895" y="895"/>
                      <a:pt x="777" y="341"/>
                      <a:pt x="437" y="30"/>
                    </a:cubicBezTo>
                    <a:lnTo>
                      <a:pt x="408" y="30"/>
                    </a:lnTo>
                    <a:cubicBezTo>
                      <a:pt x="408" y="1"/>
                      <a:pt x="371" y="1"/>
                      <a:pt x="37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1" name="Google Shape;3021;p55"/>
              <p:cNvSpPr/>
              <p:nvPr/>
            </p:nvSpPr>
            <p:spPr>
              <a:xfrm>
                <a:off x="3742684" y="525179"/>
                <a:ext cx="8607" cy="21252"/>
              </a:xfrm>
              <a:custGeom>
                <a:avLst/>
                <a:gdLst/>
                <a:ahLst/>
                <a:cxnLst/>
                <a:rect l="l" t="t" r="r" b="b"/>
                <a:pathLst>
                  <a:path w="648" h="1600" extrusionOk="0">
                    <a:moveTo>
                      <a:pt x="230" y="1"/>
                    </a:moveTo>
                    <a:cubicBezTo>
                      <a:pt x="222" y="1"/>
                      <a:pt x="215" y="8"/>
                      <a:pt x="215" y="23"/>
                    </a:cubicBezTo>
                    <a:cubicBezTo>
                      <a:pt x="1" y="149"/>
                      <a:pt x="97" y="674"/>
                      <a:pt x="156" y="947"/>
                    </a:cubicBezTo>
                    <a:cubicBezTo>
                      <a:pt x="186" y="1102"/>
                      <a:pt x="282" y="1538"/>
                      <a:pt x="466" y="1598"/>
                    </a:cubicBezTo>
                    <a:cubicBezTo>
                      <a:pt x="475" y="1599"/>
                      <a:pt x="483" y="1600"/>
                      <a:pt x="490" y="1600"/>
                    </a:cubicBezTo>
                    <a:cubicBezTo>
                      <a:pt x="648" y="1600"/>
                      <a:pt x="614" y="1311"/>
                      <a:pt x="614" y="1198"/>
                    </a:cubicBezTo>
                    <a:cubicBezTo>
                      <a:pt x="614" y="829"/>
                      <a:pt x="526" y="430"/>
                      <a:pt x="311" y="60"/>
                    </a:cubicBezTo>
                    <a:cubicBezTo>
                      <a:pt x="282" y="23"/>
                      <a:pt x="282" y="23"/>
                      <a:pt x="245" y="23"/>
                    </a:cubicBezTo>
                    <a:cubicBezTo>
                      <a:pt x="245" y="8"/>
                      <a:pt x="237" y="1"/>
                      <a:pt x="23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2" name="Google Shape;3022;p55"/>
              <p:cNvSpPr/>
              <p:nvPr/>
            </p:nvSpPr>
            <p:spPr>
              <a:xfrm>
                <a:off x="3720595" y="520171"/>
                <a:ext cx="9829" cy="19937"/>
              </a:xfrm>
              <a:custGeom>
                <a:avLst/>
                <a:gdLst/>
                <a:ahLst/>
                <a:cxnLst/>
                <a:rect l="l" t="t" r="r" b="b"/>
                <a:pathLst>
                  <a:path w="740" h="1501" extrusionOk="0">
                    <a:moveTo>
                      <a:pt x="281" y="1"/>
                    </a:moveTo>
                    <a:cubicBezTo>
                      <a:pt x="0" y="1"/>
                      <a:pt x="126" y="710"/>
                      <a:pt x="156" y="925"/>
                    </a:cubicBezTo>
                    <a:cubicBezTo>
                      <a:pt x="205" y="1104"/>
                      <a:pt x="342" y="1500"/>
                      <a:pt x="494" y="1500"/>
                    </a:cubicBezTo>
                    <a:cubicBezTo>
                      <a:pt x="524" y="1500"/>
                      <a:pt x="554" y="1485"/>
                      <a:pt x="584" y="1450"/>
                    </a:cubicBezTo>
                    <a:cubicBezTo>
                      <a:pt x="740" y="1235"/>
                      <a:pt x="614" y="807"/>
                      <a:pt x="496" y="437"/>
                    </a:cubicBezTo>
                    <a:cubicBezTo>
                      <a:pt x="466" y="252"/>
                      <a:pt x="400" y="1"/>
                      <a:pt x="28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23" name="Google Shape;3023;p55"/>
            <p:cNvGrpSpPr/>
            <p:nvPr/>
          </p:nvGrpSpPr>
          <p:grpSpPr>
            <a:xfrm>
              <a:off x="3860364" y="641465"/>
              <a:ext cx="138377" cy="116023"/>
              <a:chOff x="3762714" y="565252"/>
              <a:chExt cx="138377" cy="116023"/>
            </a:xfrm>
          </p:grpSpPr>
          <p:sp>
            <p:nvSpPr>
              <p:cNvPr id="3024" name="Google Shape;3024;p55"/>
              <p:cNvSpPr/>
              <p:nvPr/>
            </p:nvSpPr>
            <p:spPr>
              <a:xfrm>
                <a:off x="3762714" y="565252"/>
                <a:ext cx="138377" cy="59931"/>
              </a:xfrm>
              <a:custGeom>
                <a:avLst/>
                <a:gdLst/>
                <a:ahLst/>
                <a:cxnLst/>
                <a:rect l="l" t="t" r="r" b="b"/>
                <a:pathLst>
                  <a:path w="10418" h="4512" extrusionOk="0">
                    <a:moveTo>
                      <a:pt x="3025" y="0"/>
                    </a:moveTo>
                    <a:cubicBezTo>
                      <a:pt x="2529" y="518"/>
                      <a:pt x="1975" y="983"/>
                      <a:pt x="1391" y="1294"/>
                    </a:cubicBezTo>
                    <a:cubicBezTo>
                      <a:pt x="925" y="1538"/>
                      <a:pt x="467" y="1723"/>
                      <a:pt x="1" y="1878"/>
                    </a:cubicBezTo>
                    <a:cubicBezTo>
                      <a:pt x="2004" y="3221"/>
                      <a:pt x="4411" y="4511"/>
                      <a:pt x="6771" y="4511"/>
                    </a:cubicBezTo>
                    <a:cubicBezTo>
                      <a:pt x="7607" y="4511"/>
                      <a:pt x="8437" y="4349"/>
                      <a:pt x="9242" y="3970"/>
                    </a:cubicBezTo>
                    <a:cubicBezTo>
                      <a:pt x="10417" y="3386"/>
                      <a:pt x="10196" y="1567"/>
                      <a:pt x="9027" y="983"/>
                    </a:cubicBezTo>
                    <a:cubicBezTo>
                      <a:pt x="7054" y="244"/>
                      <a:pt x="5021" y="89"/>
                      <a:pt x="3025"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5" name="Google Shape;3025;p55"/>
              <p:cNvSpPr/>
              <p:nvPr/>
            </p:nvSpPr>
            <p:spPr>
              <a:xfrm>
                <a:off x="3763604" y="570937"/>
                <a:ext cx="117736" cy="110338"/>
              </a:xfrm>
              <a:custGeom>
                <a:avLst/>
                <a:gdLst/>
                <a:ahLst/>
                <a:cxnLst/>
                <a:rect l="l" t="t" r="r" b="b"/>
                <a:pathLst>
                  <a:path w="8864" h="8307" extrusionOk="0">
                    <a:moveTo>
                      <a:pt x="2521" y="1"/>
                    </a:moveTo>
                    <a:cubicBezTo>
                      <a:pt x="2152" y="341"/>
                      <a:pt x="1752" y="644"/>
                      <a:pt x="1324" y="866"/>
                    </a:cubicBezTo>
                    <a:cubicBezTo>
                      <a:pt x="888" y="1110"/>
                      <a:pt x="429" y="1295"/>
                      <a:pt x="0" y="1450"/>
                    </a:cubicBezTo>
                    <a:cubicBezTo>
                      <a:pt x="1257" y="4525"/>
                      <a:pt x="3172" y="7667"/>
                      <a:pt x="6499" y="8288"/>
                    </a:cubicBezTo>
                    <a:cubicBezTo>
                      <a:pt x="6578" y="8300"/>
                      <a:pt x="6656" y="8306"/>
                      <a:pt x="6733" y="8306"/>
                    </a:cubicBezTo>
                    <a:cubicBezTo>
                      <a:pt x="8017" y="8306"/>
                      <a:pt x="8863" y="6672"/>
                      <a:pt x="8221" y="5486"/>
                    </a:cubicBezTo>
                    <a:cubicBezTo>
                      <a:pt x="6743" y="3202"/>
                      <a:pt x="4584" y="1635"/>
                      <a:pt x="2521"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26" name="Google Shape;3026;p55"/>
            <p:cNvSpPr/>
            <p:nvPr/>
          </p:nvSpPr>
          <p:spPr>
            <a:xfrm>
              <a:off x="3860370" y="641445"/>
              <a:ext cx="148578" cy="95169"/>
            </a:xfrm>
            <a:custGeom>
              <a:avLst/>
              <a:gdLst/>
              <a:ahLst/>
              <a:cxnLst/>
              <a:rect l="l" t="t" r="r" b="b"/>
              <a:pathLst>
                <a:path w="11186" h="7165" extrusionOk="0">
                  <a:moveTo>
                    <a:pt x="2684" y="0"/>
                  </a:moveTo>
                  <a:cubicBezTo>
                    <a:pt x="2218" y="466"/>
                    <a:pt x="1730" y="895"/>
                    <a:pt x="1176" y="1176"/>
                  </a:cubicBezTo>
                  <a:cubicBezTo>
                    <a:pt x="776" y="1390"/>
                    <a:pt x="407" y="1545"/>
                    <a:pt x="0" y="1693"/>
                  </a:cubicBezTo>
                  <a:cubicBezTo>
                    <a:pt x="2177" y="4646"/>
                    <a:pt x="4513" y="7165"/>
                    <a:pt x="8164" y="7165"/>
                  </a:cubicBezTo>
                  <a:cubicBezTo>
                    <a:pt x="8444" y="7165"/>
                    <a:pt x="8731" y="7150"/>
                    <a:pt x="9027" y="7120"/>
                  </a:cubicBezTo>
                  <a:cubicBezTo>
                    <a:pt x="10661" y="6905"/>
                    <a:pt x="11186" y="4687"/>
                    <a:pt x="10047" y="3512"/>
                  </a:cubicBezTo>
                  <a:cubicBezTo>
                    <a:pt x="7615" y="1449"/>
                    <a:pt x="5486" y="1139"/>
                    <a:pt x="2684"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27" name="Google Shape;3027;p55"/>
            <p:cNvGrpSpPr/>
            <p:nvPr/>
          </p:nvGrpSpPr>
          <p:grpSpPr>
            <a:xfrm>
              <a:off x="4027697" y="626004"/>
              <a:ext cx="110046" cy="100110"/>
              <a:chOff x="3930047" y="549791"/>
              <a:chExt cx="110046" cy="100110"/>
            </a:xfrm>
          </p:grpSpPr>
          <p:sp>
            <p:nvSpPr>
              <p:cNvPr id="3028" name="Google Shape;3028;p55"/>
              <p:cNvSpPr/>
              <p:nvPr/>
            </p:nvSpPr>
            <p:spPr>
              <a:xfrm>
                <a:off x="3930193" y="549791"/>
                <a:ext cx="57991" cy="96590"/>
              </a:xfrm>
              <a:custGeom>
                <a:avLst/>
                <a:gdLst/>
                <a:ahLst/>
                <a:cxnLst/>
                <a:rect l="l" t="t" r="r" b="b"/>
                <a:pathLst>
                  <a:path w="4366" h="7272" extrusionOk="0">
                    <a:moveTo>
                      <a:pt x="2580" y="0"/>
                    </a:moveTo>
                    <a:cubicBezTo>
                      <a:pt x="2183" y="0"/>
                      <a:pt x="1771" y="185"/>
                      <a:pt x="1534" y="543"/>
                    </a:cubicBezTo>
                    <a:cubicBezTo>
                      <a:pt x="544" y="2421"/>
                      <a:pt x="485" y="4550"/>
                      <a:pt x="26" y="6553"/>
                    </a:cubicBezTo>
                    <a:cubicBezTo>
                      <a:pt x="0" y="6944"/>
                      <a:pt x="315" y="7272"/>
                      <a:pt x="643" y="7272"/>
                    </a:cubicBezTo>
                    <a:cubicBezTo>
                      <a:pt x="781" y="7272"/>
                      <a:pt x="921" y="7214"/>
                      <a:pt x="1039" y="7078"/>
                    </a:cubicBezTo>
                    <a:cubicBezTo>
                      <a:pt x="2577" y="5378"/>
                      <a:pt x="4366" y="3012"/>
                      <a:pt x="3567" y="639"/>
                    </a:cubicBezTo>
                    <a:cubicBezTo>
                      <a:pt x="3407" y="209"/>
                      <a:pt x="3002" y="0"/>
                      <a:pt x="2580"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9" name="Google Shape;3029;p55"/>
              <p:cNvSpPr/>
              <p:nvPr/>
            </p:nvSpPr>
            <p:spPr>
              <a:xfrm>
                <a:off x="3930047" y="591153"/>
                <a:ext cx="110046" cy="58748"/>
              </a:xfrm>
              <a:custGeom>
                <a:avLst/>
                <a:gdLst/>
                <a:ahLst/>
                <a:cxnLst/>
                <a:rect l="l" t="t" r="r" b="b"/>
                <a:pathLst>
                  <a:path w="8285" h="4423" extrusionOk="0">
                    <a:moveTo>
                      <a:pt x="6640" y="0"/>
                    </a:moveTo>
                    <a:cubicBezTo>
                      <a:pt x="6574" y="0"/>
                      <a:pt x="6507" y="6"/>
                      <a:pt x="6439" y="17"/>
                    </a:cubicBezTo>
                    <a:cubicBezTo>
                      <a:pt x="4162" y="601"/>
                      <a:pt x="2403" y="2079"/>
                      <a:pt x="466" y="3188"/>
                    </a:cubicBezTo>
                    <a:lnTo>
                      <a:pt x="436" y="3188"/>
                    </a:lnTo>
                    <a:cubicBezTo>
                      <a:pt x="0" y="3595"/>
                      <a:pt x="126" y="4423"/>
                      <a:pt x="776" y="4423"/>
                    </a:cubicBezTo>
                    <a:cubicBezTo>
                      <a:pt x="3297" y="4423"/>
                      <a:pt x="6535" y="4112"/>
                      <a:pt x="7859" y="1746"/>
                    </a:cubicBezTo>
                    <a:cubicBezTo>
                      <a:pt x="8285" y="915"/>
                      <a:pt x="7516" y="0"/>
                      <a:pt x="6640"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30" name="Google Shape;3030;p55"/>
            <p:cNvSpPr/>
            <p:nvPr/>
          </p:nvSpPr>
          <p:spPr>
            <a:xfrm>
              <a:off x="4026316" y="621847"/>
              <a:ext cx="91038" cy="104347"/>
            </a:xfrm>
            <a:custGeom>
              <a:avLst/>
              <a:gdLst/>
              <a:ahLst/>
              <a:cxnLst/>
              <a:rect l="l" t="t" r="r" b="b"/>
              <a:pathLst>
                <a:path w="6854" h="7856" extrusionOk="0">
                  <a:moveTo>
                    <a:pt x="5412" y="0"/>
                  </a:moveTo>
                  <a:cubicBezTo>
                    <a:pt x="5095" y="0"/>
                    <a:pt x="4775" y="95"/>
                    <a:pt x="4510" y="301"/>
                  </a:cubicBezTo>
                  <a:cubicBezTo>
                    <a:pt x="2544" y="2090"/>
                    <a:pt x="1553" y="4551"/>
                    <a:pt x="200" y="6710"/>
                  </a:cubicBezTo>
                  <a:cubicBezTo>
                    <a:pt x="0" y="7238"/>
                    <a:pt x="338" y="7856"/>
                    <a:pt x="837" y="7856"/>
                  </a:cubicBezTo>
                  <a:cubicBezTo>
                    <a:pt x="946" y="7856"/>
                    <a:pt x="1063" y="7826"/>
                    <a:pt x="1184" y="7760"/>
                  </a:cubicBezTo>
                  <a:cubicBezTo>
                    <a:pt x="3712" y="6400"/>
                    <a:pt x="6758" y="4367"/>
                    <a:pt x="6854" y="1254"/>
                  </a:cubicBezTo>
                  <a:cubicBezTo>
                    <a:pt x="6833" y="485"/>
                    <a:pt x="6130" y="0"/>
                    <a:pt x="5412"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31" name="Google Shape;3031;p55"/>
          <p:cNvGrpSpPr/>
          <p:nvPr/>
        </p:nvGrpSpPr>
        <p:grpSpPr>
          <a:xfrm>
            <a:off x="168437" y="2465552"/>
            <a:ext cx="1221344" cy="2415279"/>
            <a:chOff x="9554457" y="2279529"/>
            <a:chExt cx="1221344" cy="2415279"/>
          </a:xfrm>
        </p:grpSpPr>
        <p:sp>
          <p:nvSpPr>
            <p:cNvPr id="3032" name="Google Shape;3032;p55"/>
            <p:cNvSpPr/>
            <p:nvPr/>
          </p:nvSpPr>
          <p:spPr>
            <a:xfrm>
              <a:off x="9812926" y="4389980"/>
              <a:ext cx="149566" cy="254296"/>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3" name="Google Shape;3033;p55"/>
            <p:cNvSpPr/>
            <p:nvPr/>
          </p:nvSpPr>
          <p:spPr>
            <a:xfrm>
              <a:off x="9815013" y="4584664"/>
              <a:ext cx="307479" cy="11014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4" name="Google Shape;3034;p55"/>
            <p:cNvSpPr/>
            <p:nvPr/>
          </p:nvSpPr>
          <p:spPr>
            <a:xfrm>
              <a:off x="10004001" y="4615796"/>
              <a:ext cx="105351" cy="41678"/>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5" name="Google Shape;3035;p55"/>
            <p:cNvSpPr/>
            <p:nvPr/>
          </p:nvSpPr>
          <p:spPr>
            <a:xfrm>
              <a:off x="10001914" y="4613709"/>
              <a:ext cx="107437" cy="43764"/>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6" name="Google Shape;3036;p55"/>
            <p:cNvSpPr/>
            <p:nvPr/>
          </p:nvSpPr>
          <p:spPr>
            <a:xfrm>
              <a:off x="9815013" y="4584721"/>
              <a:ext cx="24307" cy="72753"/>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7" name="Google Shape;3037;p55"/>
            <p:cNvSpPr/>
            <p:nvPr/>
          </p:nvSpPr>
          <p:spPr>
            <a:xfrm>
              <a:off x="9817664" y="4655274"/>
              <a:ext cx="293775" cy="4286"/>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8" name="Google Shape;3038;p55"/>
            <p:cNvSpPr/>
            <p:nvPr/>
          </p:nvSpPr>
          <p:spPr>
            <a:xfrm>
              <a:off x="9727653" y="3518976"/>
              <a:ext cx="331166" cy="1006583"/>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9" name="Google Shape;3039;p55"/>
            <p:cNvSpPr/>
            <p:nvPr/>
          </p:nvSpPr>
          <p:spPr>
            <a:xfrm>
              <a:off x="9727428" y="3519014"/>
              <a:ext cx="331166" cy="1006583"/>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0" name="Google Shape;3040;p55"/>
            <p:cNvSpPr/>
            <p:nvPr/>
          </p:nvSpPr>
          <p:spPr>
            <a:xfrm>
              <a:off x="10354624" y="4271545"/>
              <a:ext cx="241663" cy="260613"/>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1" name="Google Shape;3041;p55"/>
            <p:cNvSpPr/>
            <p:nvPr/>
          </p:nvSpPr>
          <p:spPr>
            <a:xfrm>
              <a:off x="10455689" y="4424721"/>
              <a:ext cx="320112" cy="169023"/>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2" name="Google Shape;3042;p55"/>
            <p:cNvSpPr/>
            <p:nvPr/>
          </p:nvSpPr>
          <p:spPr>
            <a:xfrm>
              <a:off x="10644113" y="4426808"/>
              <a:ext cx="103264" cy="50589"/>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3" name="Google Shape;3043;p55"/>
            <p:cNvSpPr/>
            <p:nvPr/>
          </p:nvSpPr>
          <p:spPr>
            <a:xfrm>
              <a:off x="10642026" y="4426808"/>
              <a:ext cx="107437" cy="52732"/>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4" name="Google Shape;3044;p55"/>
            <p:cNvSpPr/>
            <p:nvPr/>
          </p:nvSpPr>
          <p:spPr>
            <a:xfrm>
              <a:off x="10455689" y="4490537"/>
              <a:ext cx="52675" cy="70553"/>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5" name="Google Shape;3045;p55"/>
            <p:cNvSpPr/>
            <p:nvPr/>
          </p:nvSpPr>
          <p:spPr>
            <a:xfrm>
              <a:off x="10488850" y="4426808"/>
              <a:ext cx="263264" cy="134282"/>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6" name="Google Shape;3046;p55"/>
            <p:cNvSpPr/>
            <p:nvPr/>
          </p:nvSpPr>
          <p:spPr>
            <a:xfrm>
              <a:off x="9725510" y="3578251"/>
              <a:ext cx="829156" cy="851264"/>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7" name="Google Shape;3047;p55"/>
            <p:cNvSpPr/>
            <p:nvPr/>
          </p:nvSpPr>
          <p:spPr>
            <a:xfrm>
              <a:off x="9554457" y="2943328"/>
              <a:ext cx="267493" cy="470242"/>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8" name="Google Shape;3048;p55"/>
            <p:cNvSpPr/>
            <p:nvPr/>
          </p:nvSpPr>
          <p:spPr>
            <a:xfrm>
              <a:off x="9562860" y="2889976"/>
              <a:ext cx="241720" cy="308776"/>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9" name="Google Shape;3049;p55"/>
            <p:cNvSpPr/>
            <p:nvPr/>
          </p:nvSpPr>
          <p:spPr>
            <a:xfrm>
              <a:off x="9990860" y="2860254"/>
              <a:ext cx="250067" cy="582248"/>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0" name="Google Shape;3050;p55"/>
            <p:cNvSpPr/>
            <p:nvPr/>
          </p:nvSpPr>
          <p:spPr>
            <a:xfrm>
              <a:off x="9876599" y="2803913"/>
              <a:ext cx="173253" cy="182164"/>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1" name="Google Shape;3051;p55"/>
            <p:cNvSpPr/>
            <p:nvPr/>
          </p:nvSpPr>
          <p:spPr>
            <a:xfrm>
              <a:off x="9889796" y="2803913"/>
              <a:ext cx="160056" cy="81100"/>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2" name="Google Shape;3052;p55"/>
            <p:cNvSpPr/>
            <p:nvPr/>
          </p:nvSpPr>
          <p:spPr>
            <a:xfrm>
              <a:off x="9602338" y="2924491"/>
              <a:ext cx="263264" cy="412717"/>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3" name="Google Shape;3053;p55"/>
            <p:cNvSpPr/>
            <p:nvPr/>
          </p:nvSpPr>
          <p:spPr>
            <a:xfrm>
              <a:off x="9696184" y="3360839"/>
              <a:ext cx="226831" cy="214480"/>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4" name="Google Shape;3054;p55"/>
            <p:cNvSpPr/>
            <p:nvPr/>
          </p:nvSpPr>
          <p:spPr>
            <a:xfrm>
              <a:off x="9918221" y="3268347"/>
              <a:ext cx="79013" cy="142065"/>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5" name="Google Shape;3055;p55"/>
            <p:cNvSpPr/>
            <p:nvPr/>
          </p:nvSpPr>
          <p:spPr>
            <a:xfrm>
              <a:off x="9788732" y="3271336"/>
              <a:ext cx="90067" cy="52732"/>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6" name="Google Shape;3056;p55"/>
            <p:cNvSpPr/>
            <p:nvPr/>
          </p:nvSpPr>
          <p:spPr>
            <a:xfrm>
              <a:off x="9567597" y="2889355"/>
              <a:ext cx="278547" cy="559463"/>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7" name="Google Shape;3057;p55"/>
            <p:cNvSpPr/>
            <p:nvPr/>
          </p:nvSpPr>
          <p:spPr>
            <a:xfrm>
              <a:off x="9722916" y="2902891"/>
              <a:ext cx="151653" cy="258526"/>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115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8" name="Google Shape;3058;p55"/>
            <p:cNvSpPr/>
            <p:nvPr/>
          </p:nvSpPr>
          <p:spPr>
            <a:xfrm>
              <a:off x="9602338" y="2884956"/>
              <a:ext cx="204328" cy="509100"/>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9" name="Google Shape;3059;p55"/>
            <p:cNvSpPr/>
            <p:nvPr/>
          </p:nvSpPr>
          <p:spPr>
            <a:xfrm>
              <a:off x="9696578" y="2869729"/>
              <a:ext cx="577003" cy="892772"/>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0" name="Google Shape;3060;p55"/>
            <p:cNvSpPr/>
            <p:nvPr/>
          </p:nvSpPr>
          <p:spPr>
            <a:xfrm>
              <a:off x="9865545" y="2929736"/>
              <a:ext cx="208558" cy="32147"/>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1" name="Google Shape;3061;p55"/>
            <p:cNvSpPr/>
            <p:nvPr/>
          </p:nvSpPr>
          <p:spPr>
            <a:xfrm>
              <a:off x="9867688" y="2966056"/>
              <a:ext cx="230609" cy="35305"/>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2" name="Google Shape;3062;p55"/>
            <p:cNvSpPr/>
            <p:nvPr/>
          </p:nvSpPr>
          <p:spPr>
            <a:xfrm>
              <a:off x="9867688" y="2999218"/>
              <a:ext cx="247980" cy="39535"/>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3" name="Google Shape;3063;p55"/>
            <p:cNvSpPr/>
            <p:nvPr/>
          </p:nvSpPr>
          <p:spPr>
            <a:xfrm>
              <a:off x="9885566" y="3033282"/>
              <a:ext cx="250123" cy="3806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4" name="Google Shape;3064;p55"/>
            <p:cNvSpPr/>
            <p:nvPr/>
          </p:nvSpPr>
          <p:spPr>
            <a:xfrm>
              <a:off x="9900850" y="3062891"/>
              <a:ext cx="250067" cy="39535"/>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5" name="Google Shape;3065;p55"/>
            <p:cNvSpPr/>
            <p:nvPr/>
          </p:nvSpPr>
          <p:spPr>
            <a:xfrm>
              <a:off x="9916077" y="3105020"/>
              <a:ext cx="250123" cy="39027"/>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6" name="Google Shape;3066;p55"/>
            <p:cNvSpPr/>
            <p:nvPr/>
          </p:nvSpPr>
          <p:spPr>
            <a:xfrm>
              <a:off x="9819750" y="3143990"/>
              <a:ext cx="359590" cy="41621"/>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7" name="Google Shape;3067;p55"/>
            <p:cNvSpPr/>
            <p:nvPr/>
          </p:nvSpPr>
          <p:spPr>
            <a:xfrm>
              <a:off x="9832947" y="3181325"/>
              <a:ext cx="361677" cy="41678"/>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8" name="Google Shape;3068;p55"/>
            <p:cNvSpPr/>
            <p:nvPr/>
          </p:nvSpPr>
          <p:spPr>
            <a:xfrm>
              <a:off x="9844001" y="3219224"/>
              <a:ext cx="359590" cy="4111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9" name="Google Shape;3069;p55"/>
            <p:cNvSpPr/>
            <p:nvPr/>
          </p:nvSpPr>
          <p:spPr>
            <a:xfrm>
              <a:off x="9850318" y="3258195"/>
              <a:ext cx="362185" cy="41621"/>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0" name="Google Shape;3070;p55"/>
            <p:cNvSpPr/>
            <p:nvPr/>
          </p:nvSpPr>
          <p:spPr>
            <a:xfrm>
              <a:off x="9861372" y="3300324"/>
              <a:ext cx="361677" cy="4111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1" name="Google Shape;3071;p55"/>
            <p:cNvSpPr/>
            <p:nvPr/>
          </p:nvSpPr>
          <p:spPr>
            <a:xfrm>
              <a:off x="9870283" y="3341381"/>
              <a:ext cx="359590" cy="41621"/>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2" name="Google Shape;3072;p55"/>
            <p:cNvSpPr/>
            <p:nvPr/>
          </p:nvSpPr>
          <p:spPr>
            <a:xfrm>
              <a:off x="9872426" y="3380860"/>
              <a:ext cx="361677" cy="39535"/>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3" name="Google Shape;3073;p55"/>
            <p:cNvSpPr/>
            <p:nvPr/>
          </p:nvSpPr>
          <p:spPr>
            <a:xfrm>
              <a:off x="9883480" y="3419379"/>
              <a:ext cx="359590" cy="40493"/>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4" name="Google Shape;3074;p55"/>
            <p:cNvSpPr/>
            <p:nvPr/>
          </p:nvSpPr>
          <p:spPr>
            <a:xfrm>
              <a:off x="9769218" y="3464046"/>
              <a:ext cx="475939" cy="39535"/>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5" name="Google Shape;3075;p55"/>
            <p:cNvSpPr/>
            <p:nvPr/>
          </p:nvSpPr>
          <p:spPr>
            <a:xfrm>
              <a:off x="9718686" y="3497208"/>
              <a:ext cx="528557" cy="47938"/>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6" name="Google Shape;3076;p55"/>
            <p:cNvSpPr/>
            <p:nvPr/>
          </p:nvSpPr>
          <p:spPr>
            <a:xfrm>
              <a:off x="9718686" y="3540859"/>
              <a:ext cx="528557" cy="48502"/>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7" name="Google Shape;3077;p55"/>
            <p:cNvSpPr/>
            <p:nvPr/>
          </p:nvSpPr>
          <p:spPr>
            <a:xfrm>
              <a:off x="9718686" y="3584567"/>
              <a:ext cx="528557" cy="48502"/>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8" name="Google Shape;3078;p55"/>
            <p:cNvSpPr/>
            <p:nvPr/>
          </p:nvSpPr>
          <p:spPr>
            <a:xfrm>
              <a:off x="9718686" y="3628783"/>
              <a:ext cx="528557" cy="47938"/>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9" name="Google Shape;3079;p55"/>
            <p:cNvSpPr/>
            <p:nvPr/>
          </p:nvSpPr>
          <p:spPr>
            <a:xfrm>
              <a:off x="9738707" y="3676665"/>
              <a:ext cx="495396" cy="46415"/>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0" name="Google Shape;3080;p55"/>
            <p:cNvSpPr/>
            <p:nvPr/>
          </p:nvSpPr>
          <p:spPr>
            <a:xfrm>
              <a:off x="9727653" y="2881121"/>
              <a:ext cx="353274" cy="649022"/>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1" name="Google Shape;3081;p55"/>
            <p:cNvSpPr/>
            <p:nvPr/>
          </p:nvSpPr>
          <p:spPr>
            <a:xfrm>
              <a:off x="9861372" y="3325083"/>
              <a:ext cx="98470" cy="86457"/>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2" name="Google Shape;3082;p55"/>
            <p:cNvSpPr/>
            <p:nvPr/>
          </p:nvSpPr>
          <p:spPr>
            <a:xfrm>
              <a:off x="9891883" y="3255544"/>
              <a:ext cx="171110" cy="151709"/>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3" name="Google Shape;3083;p55"/>
            <p:cNvSpPr/>
            <p:nvPr/>
          </p:nvSpPr>
          <p:spPr>
            <a:xfrm>
              <a:off x="9950141" y="3197906"/>
              <a:ext cx="69200" cy="119957"/>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4" name="Google Shape;3084;p55"/>
            <p:cNvSpPr/>
            <p:nvPr/>
          </p:nvSpPr>
          <p:spPr>
            <a:xfrm>
              <a:off x="10028196" y="3303144"/>
              <a:ext cx="65872" cy="29665"/>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5" name="Google Shape;3085;p55"/>
            <p:cNvSpPr/>
            <p:nvPr/>
          </p:nvSpPr>
          <p:spPr>
            <a:xfrm>
              <a:off x="10025601" y="3298971"/>
              <a:ext cx="72696" cy="38238"/>
            </a:xfrm>
            <a:custGeom>
              <a:avLst/>
              <a:gdLst/>
              <a:ahLst/>
              <a:cxnLst/>
              <a:rect l="l" t="t" r="r" b="b"/>
              <a:pathLst>
                <a:path w="1289" h="678" extrusionOk="0">
                  <a:moveTo>
                    <a:pt x="1018" y="164"/>
                  </a:moveTo>
                  <a:cubicBezTo>
                    <a:pt x="1055" y="164"/>
                    <a:pt x="1092" y="164"/>
                    <a:pt x="1092" y="211"/>
                  </a:cubicBezTo>
                  <a:lnTo>
                    <a:pt x="1092" y="286"/>
                  </a:lnTo>
                  <a:cubicBezTo>
                    <a:pt x="1092" y="323"/>
                    <a:pt x="1055" y="323"/>
                    <a:pt x="1055" y="323"/>
                  </a:cubicBezTo>
                  <a:cubicBezTo>
                    <a:pt x="859" y="398"/>
                    <a:pt x="392" y="519"/>
                    <a:pt x="196" y="519"/>
                  </a:cubicBezTo>
                  <a:cubicBezTo>
                    <a:pt x="280" y="444"/>
                    <a:pt x="514" y="360"/>
                    <a:pt x="663" y="286"/>
                  </a:cubicBezTo>
                  <a:cubicBezTo>
                    <a:pt x="784" y="248"/>
                    <a:pt x="896" y="211"/>
                    <a:pt x="980" y="164"/>
                  </a:cubicBezTo>
                  <a:close/>
                  <a:moveTo>
                    <a:pt x="991" y="1"/>
                  </a:moveTo>
                  <a:cubicBezTo>
                    <a:pt x="959" y="1"/>
                    <a:pt x="927" y="6"/>
                    <a:pt x="896" y="15"/>
                  </a:cubicBezTo>
                  <a:cubicBezTo>
                    <a:pt x="822" y="90"/>
                    <a:pt x="700" y="127"/>
                    <a:pt x="626" y="164"/>
                  </a:cubicBezTo>
                  <a:cubicBezTo>
                    <a:pt x="280" y="286"/>
                    <a:pt x="84" y="360"/>
                    <a:pt x="47" y="482"/>
                  </a:cubicBezTo>
                  <a:cubicBezTo>
                    <a:pt x="0" y="519"/>
                    <a:pt x="0" y="556"/>
                    <a:pt x="47" y="594"/>
                  </a:cubicBezTo>
                  <a:cubicBezTo>
                    <a:pt x="47" y="631"/>
                    <a:pt x="84" y="678"/>
                    <a:pt x="196" y="678"/>
                  </a:cubicBezTo>
                  <a:cubicBezTo>
                    <a:pt x="355" y="678"/>
                    <a:pt x="626" y="631"/>
                    <a:pt x="1092" y="482"/>
                  </a:cubicBezTo>
                  <a:cubicBezTo>
                    <a:pt x="1130" y="482"/>
                    <a:pt x="1214" y="444"/>
                    <a:pt x="1251" y="360"/>
                  </a:cubicBezTo>
                  <a:cubicBezTo>
                    <a:pt x="1288" y="286"/>
                    <a:pt x="1288" y="211"/>
                    <a:pt x="1251" y="127"/>
                  </a:cubicBezTo>
                  <a:cubicBezTo>
                    <a:pt x="1188" y="43"/>
                    <a:pt x="1088" y="1"/>
                    <a:pt x="991"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6" name="Google Shape;3086;p55"/>
            <p:cNvSpPr/>
            <p:nvPr/>
          </p:nvSpPr>
          <p:spPr>
            <a:xfrm>
              <a:off x="10019285" y="3281093"/>
              <a:ext cx="79013" cy="37617"/>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7" name="Google Shape;3087;p55"/>
            <p:cNvSpPr/>
            <p:nvPr/>
          </p:nvSpPr>
          <p:spPr>
            <a:xfrm>
              <a:off x="10021372" y="3276919"/>
              <a:ext cx="79013" cy="47148"/>
            </a:xfrm>
            <a:custGeom>
              <a:avLst/>
              <a:gdLst/>
              <a:ahLst/>
              <a:cxnLst/>
              <a:rect l="l" t="t" r="r" b="b"/>
              <a:pathLst>
                <a:path w="1401" h="836" extrusionOk="0">
                  <a:moveTo>
                    <a:pt x="1163" y="157"/>
                  </a:moveTo>
                  <a:cubicBezTo>
                    <a:pt x="1189" y="157"/>
                    <a:pt x="1216" y="183"/>
                    <a:pt x="1242" y="210"/>
                  </a:cubicBezTo>
                  <a:lnTo>
                    <a:pt x="1242" y="247"/>
                  </a:lnTo>
                  <a:cubicBezTo>
                    <a:pt x="1242" y="285"/>
                    <a:pt x="1205" y="285"/>
                    <a:pt x="1205" y="285"/>
                  </a:cubicBezTo>
                  <a:lnTo>
                    <a:pt x="1130" y="322"/>
                  </a:lnTo>
                  <a:cubicBezTo>
                    <a:pt x="934" y="443"/>
                    <a:pt x="355" y="677"/>
                    <a:pt x="197" y="677"/>
                  </a:cubicBezTo>
                  <a:cubicBezTo>
                    <a:pt x="271" y="555"/>
                    <a:pt x="589" y="443"/>
                    <a:pt x="775" y="322"/>
                  </a:cubicBezTo>
                  <a:cubicBezTo>
                    <a:pt x="897" y="285"/>
                    <a:pt x="1055" y="210"/>
                    <a:pt x="1130" y="173"/>
                  </a:cubicBezTo>
                  <a:cubicBezTo>
                    <a:pt x="1141" y="162"/>
                    <a:pt x="1152" y="157"/>
                    <a:pt x="1163" y="157"/>
                  </a:cubicBezTo>
                  <a:close/>
                  <a:moveTo>
                    <a:pt x="1144" y="0"/>
                  </a:moveTo>
                  <a:cubicBezTo>
                    <a:pt x="1113" y="0"/>
                    <a:pt x="1083" y="5"/>
                    <a:pt x="1055" y="14"/>
                  </a:cubicBezTo>
                  <a:cubicBezTo>
                    <a:pt x="971" y="89"/>
                    <a:pt x="859" y="135"/>
                    <a:pt x="701" y="173"/>
                  </a:cubicBezTo>
                  <a:cubicBezTo>
                    <a:pt x="234" y="406"/>
                    <a:pt x="38" y="518"/>
                    <a:pt x="1" y="639"/>
                  </a:cubicBezTo>
                  <a:cubicBezTo>
                    <a:pt x="1" y="677"/>
                    <a:pt x="1" y="714"/>
                    <a:pt x="38" y="751"/>
                  </a:cubicBezTo>
                  <a:cubicBezTo>
                    <a:pt x="75" y="789"/>
                    <a:pt x="122" y="835"/>
                    <a:pt x="197" y="835"/>
                  </a:cubicBezTo>
                  <a:cubicBezTo>
                    <a:pt x="430" y="835"/>
                    <a:pt x="775" y="677"/>
                    <a:pt x="1167" y="481"/>
                  </a:cubicBezTo>
                  <a:lnTo>
                    <a:pt x="1289" y="443"/>
                  </a:lnTo>
                  <a:cubicBezTo>
                    <a:pt x="1326" y="406"/>
                    <a:pt x="1363" y="369"/>
                    <a:pt x="1401" y="322"/>
                  </a:cubicBezTo>
                  <a:cubicBezTo>
                    <a:pt x="1401" y="247"/>
                    <a:pt x="1401" y="173"/>
                    <a:pt x="1363" y="135"/>
                  </a:cubicBezTo>
                  <a:cubicBezTo>
                    <a:pt x="1335" y="44"/>
                    <a:pt x="1238" y="0"/>
                    <a:pt x="114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8" name="Google Shape;3088;p55"/>
            <p:cNvSpPr/>
            <p:nvPr/>
          </p:nvSpPr>
          <p:spPr>
            <a:xfrm>
              <a:off x="10004001" y="3254755"/>
              <a:ext cx="92210" cy="49291"/>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9" name="Google Shape;3089;p55"/>
            <p:cNvSpPr/>
            <p:nvPr/>
          </p:nvSpPr>
          <p:spPr>
            <a:xfrm>
              <a:off x="9999264" y="3249792"/>
              <a:ext cx="101121" cy="58484"/>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0" name="Google Shape;3090;p55"/>
            <p:cNvSpPr/>
            <p:nvPr/>
          </p:nvSpPr>
          <p:spPr>
            <a:xfrm>
              <a:off x="9995034" y="3236877"/>
              <a:ext cx="74839" cy="40663"/>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1" name="Google Shape;3091;p55"/>
            <p:cNvSpPr/>
            <p:nvPr/>
          </p:nvSpPr>
          <p:spPr>
            <a:xfrm>
              <a:off x="9997177" y="3232421"/>
              <a:ext cx="76926" cy="49517"/>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2" name="Google Shape;3092;p55"/>
            <p:cNvSpPr/>
            <p:nvPr/>
          </p:nvSpPr>
          <p:spPr>
            <a:xfrm>
              <a:off x="9652870" y="2919190"/>
              <a:ext cx="329079" cy="56296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3" name="Google Shape;3093;p55"/>
            <p:cNvSpPr/>
            <p:nvPr/>
          </p:nvSpPr>
          <p:spPr>
            <a:xfrm>
              <a:off x="9736057" y="2350083"/>
              <a:ext cx="394895" cy="394952"/>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4" name="Google Shape;3094;p55"/>
            <p:cNvSpPr/>
            <p:nvPr/>
          </p:nvSpPr>
          <p:spPr>
            <a:xfrm>
              <a:off x="9808697" y="2432649"/>
              <a:ext cx="381698" cy="405047"/>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5" name="Google Shape;3095;p55"/>
            <p:cNvSpPr/>
            <p:nvPr/>
          </p:nvSpPr>
          <p:spPr>
            <a:xfrm>
              <a:off x="9773448" y="2615433"/>
              <a:ext cx="87980" cy="87473"/>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6" name="Google Shape;3096;p55"/>
            <p:cNvSpPr/>
            <p:nvPr/>
          </p:nvSpPr>
          <p:spPr>
            <a:xfrm>
              <a:off x="9793469" y="2648087"/>
              <a:ext cx="17427" cy="31131"/>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7" name="Google Shape;3097;p55"/>
            <p:cNvSpPr/>
            <p:nvPr/>
          </p:nvSpPr>
          <p:spPr>
            <a:xfrm>
              <a:off x="10021372" y="2707586"/>
              <a:ext cx="87980" cy="32654"/>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8" name="Google Shape;3098;p55"/>
            <p:cNvSpPr/>
            <p:nvPr/>
          </p:nvSpPr>
          <p:spPr>
            <a:xfrm>
              <a:off x="10060850" y="2622313"/>
              <a:ext cx="39535" cy="63729"/>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9" name="Google Shape;3099;p55"/>
            <p:cNvSpPr/>
            <p:nvPr/>
          </p:nvSpPr>
          <p:spPr>
            <a:xfrm>
              <a:off x="10130895" y="2604379"/>
              <a:ext cx="22164" cy="30624"/>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0" name="Google Shape;3100;p55"/>
            <p:cNvSpPr/>
            <p:nvPr/>
          </p:nvSpPr>
          <p:spPr>
            <a:xfrm>
              <a:off x="9972926" y="2619663"/>
              <a:ext cx="22164" cy="30567"/>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1" name="Google Shape;3101;p55"/>
            <p:cNvSpPr/>
            <p:nvPr/>
          </p:nvSpPr>
          <p:spPr>
            <a:xfrm>
              <a:off x="9922958" y="2569018"/>
              <a:ext cx="142178" cy="13862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2" name="Google Shape;3102;p55"/>
            <p:cNvSpPr/>
            <p:nvPr/>
          </p:nvSpPr>
          <p:spPr>
            <a:xfrm>
              <a:off x="10096155" y="2557682"/>
              <a:ext cx="124808" cy="138907"/>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3" name="Google Shape;3103;p55"/>
            <p:cNvSpPr/>
            <p:nvPr/>
          </p:nvSpPr>
          <p:spPr>
            <a:xfrm>
              <a:off x="10056620" y="2622426"/>
              <a:ext cx="47994" cy="1466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4" name="Google Shape;3104;p55"/>
            <p:cNvSpPr/>
            <p:nvPr/>
          </p:nvSpPr>
          <p:spPr>
            <a:xfrm>
              <a:off x="9826067" y="2608609"/>
              <a:ext cx="105351" cy="13197"/>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5" name="Google Shape;3105;p55"/>
            <p:cNvSpPr/>
            <p:nvPr/>
          </p:nvSpPr>
          <p:spPr>
            <a:xfrm>
              <a:off x="9782415" y="2355553"/>
              <a:ext cx="372731" cy="270990"/>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6" name="Google Shape;3106;p55"/>
            <p:cNvSpPr/>
            <p:nvPr/>
          </p:nvSpPr>
          <p:spPr>
            <a:xfrm>
              <a:off x="9718686" y="2279529"/>
              <a:ext cx="208502" cy="228579"/>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 name="AutoShape 6" descr="blob:https://web.whatsapp.com/0a07addb-2c63-4590-be26-d76e57446ce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63721" y="1083995"/>
            <a:ext cx="1981200" cy="233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grpSp>
        <p:nvGrpSpPr>
          <p:cNvPr id="1854" name="Google Shape;1854;p46"/>
          <p:cNvGrpSpPr/>
          <p:nvPr/>
        </p:nvGrpSpPr>
        <p:grpSpPr>
          <a:xfrm>
            <a:off x="477218" y="1524760"/>
            <a:ext cx="3618035" cy="2633109"/>
            <a:chOff x="809800" y="3328400"/>
            <a:chExt cx="1657900" cy="1206575"/>
          </a:xfrm>
        </p:grpSpPr>
        <p:sp>
          <p:nvSpPr>
            <p:cNvPr id="1855" name="Google Shape;1855;p46"/>
            <p:cNvSpPr/>
            <p:nvPr/>
          </p:nvSpPr>
          <p:spPr>
            <a:xfrm>
              <a:off x="901550" y="3800050"/>
              <a:ext cx="1479250" cy="734925"/>
            </a:xfrm>
            <a:custGeom>
              <a:avLst/>
              <a:gdLst/>
              <a:ahLst/>
              <a:cxnLst/>
              <a:rect l="l" t="t" r="r" b="b"/>
              <a:pathLst>
                <a:path w="59170" h="29397" extrusionOk="0">
                  <a:moveTo>
                    <a:pt x="1" y="0"/>
                  </a:moveTo>
                  <a:lnTo>
                    <a:pt x="1" y="29396"/>
                  </a:lnTo>
                  <a:lnTo>
                    <a:pt x="59170" y="29396"/>
                  </a:lnTo>
                  <a:lnTo>
                    <a:pt x="59170" y="14727"/>
                  </a:lnTo>
                  <a:lnTo>
                    <a:pt x="34587" y="14727"/>
                  </a:lnTo>
                  <a:lnTo>
                    <a:pt x="34587"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46"/>
            <p:cNvSpPr/>
            <p:nvPr/>
          </p:nvSpPr>
          <p:spPr>
            <a:xfrm>
              <a:off x="1766225" y="3925250"/>
              <a:ext cx="701475" cy="242975"/>
            </a:xfrm>
            <a:custGeom>
              <a:avLst/>
              <a:gdLst/>
              <a:ahLst/>
              <a:cxnLst/>
              <a:rect l="l" t="t" r="r" b="b"/>
              <a:pathLst>
                <a:path w="28059" h="9719" extrusionOk="0">
                  <a:moveTo>
                    <a:pt x="0" y="0"/>
                  </a:moveTo>
                  <a:lnTo>
                    <a:pt x="0" y="9719"/>
                  </a:lnTo>
                  <a:lnTo>
                    <a:pt x="27681" y="9719"/>
                  </a:lnTo>
                  <a:cubicBezTo>
                    <a:pt x="27921" y="9719"/>
                    <a:pt x="28059" y="9479"/>
                    <a:pt x="27967" y="9239"/>
                  </a:cubicBezTo>
                  <a:lnTo>
                    <a:pt x="24674" y="183"/>
                  </a:lnTo>
                  <a:cubicBezTo>
                    <a:pt x="24628" y="92"/>
                    <a:pt x="24491" y="0"/>
                    <a:pt x="24343"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46"/>
            <p:cNvSpPr/>
            <p:nvPr/>
          </p:nvSpPr>
          <p:spPr>
            <a:xfrm>
              <a:off x="809800" y="3436750"/>
              <a:ext cx="1032775" cy="363325"/>
            </a:xfrm>
            <a:custGeom>
              <a:avLst/>
              <a:gdLst/>
              <a:ahLst/>
              <a:cxnLst/>
              <a:rect l="l" t="t" r="r" b="b"/>
              <a:pathLst>
                <a:path w="41311" h="14533" extrusionOk="0">
                  <a:moveTo>
                    <a:pt x="5912" y="0"/>
                  </a:moveTo>
                  <a:cubicBezTo>
                    <a:pt x="5671" y="0"/>
                    <a:pt x="5523" y="103"/>
                    <a:pt x="5431" y="286"/>
                  </a:cubicBezTo>
                  <a:lnTo>
                    <a:pt x="92" y="13869"/>
                  </a:lnTo>
                  <a:cubicBezTo>
                    <a:pt x="0" y="14201"/>
                    <a:pt x="240" y="14532"/>
                    <a:pt x="572" y="14532"/>
                  </a:cubicBezTo>
                  <a:lnTo>
                    <a:pt x="40738" y="14532"/>
                  </a:lnTo>
                  <a:cubicBezTo>
                    <a:pt x="41070" y="14532"/>
                    <a:pt x="41310" y="14201"/>
                    <a:pt x="41207" y="13869"/>
                  </a:cubicBezTo>
                  <a:lnTo>
                    <a:pt x="35879" y="286"/>
                  </a:lnTo>
                  <a:cubicBezTo>
                    <a:pt x="35776" y="103"/>
                    <a:pt x="35593" y="0"/>
                    <a:pt x="35399"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46"/>
            <p:cNvSpPr/>
            <p:nvPr/>
          </p:nvSpPr>
          <p:spPr>
            <a:xfrm>
              <a:off x="1888850" y="4326575"/>
              <a:ext cx="319300" cy="208400"/>
            </a:xfrm>
            <a:custGeom>
              <a:avLst/>
              <a:gdLst/>
              <a:ahLst/>
              <a:cxnLst/>
              <a:rect l="l" t="t" r="r" b="b"/>
              <a:pathLst>
                <a:path w="12772" h="8336" extrusionOk="0">
                  <a:moveTo>
                    <a:pt x="618" y="0"/>
                  </a:moveTo>
                  <a:cubicBezTo>
                    <a:pt x="286" y="0"/>
                    <a:pt x="0" y="286"/>
                    <a:pt x="0" y="618"/>
                  </a:cubicBezTo>
                  <a:lnTo>
                    <a:pt x="0" y="8335"/>
                  </a:lnTo>
                  <a:lnTo>
                    <a:pt x="12772" y="8335"/>
                  </a:lnTo>
                  <a:lnTo>
                    <a:pt x="12772" y="618"/>
                  </a:lnTo>
                  <a:cubicBezTo>
                    <a:pt x="12772" y="286"/>
                    <a:pt x="12532" y="0"/>
                    <a:pt x="12200"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46"/>
            <p:cNvSpPr/>
            <p:nvPr/>
          </p:nvSpPr>
          <p:spPr>
            <a:xfrm>
              <a:off x="1258850" y="4326575"/>
              <a:ext cx="159525" cy="208400"/>
            </a:xfrm>
            <a:custGeom>
              <a:avLst/>
              <a:gdLst/>
              <a:ahLst/>
              <a:cxnLst/>
              <a:rect l="l" t="t" r="r" b="b"/>
              <a:pathLst>
                <a:path w="6381" h="8336" extrusionOk="0">
                  <a:moveTo>
                    <a:pt x="3191" y="0"/>
                  </a:moveTo>
                  <a:cubicBezTo>
                    <a:pt x="1430" y="0"/>
                    <a:pt x="1" y="1429"/>
                    <a:pt x="1" y="3190"/>
                  </a:cubicBezTo>
                  <a:lnTo>
                    <a:pt x="1" y="8335"/>
                  </a:lnTo>
                  <a:lnTo>
                    <a:pt x="6381" y="8335"/>
                  </a:lnTo>
                  <a:lnTo>
                    <a:pt x="6381" y="3190"/>
                  </a:lnTo>
                  <a:cubicBezTo>
                    <a:pt x="6381" y="1429"/>
                    <a:pt x="4951" y="0"/>
                    <a:pt x="3191"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46"/>
            <p:cNvSpPr/>
            <p:nvPr/>
          </p:nvSpPr>
          <p:spPr>
            <a:xfrm>
              <a:off x="1015875" y="3879800"/>
              <a:ext cx="174975" cy="333600"/>
            </a:xfrm>
            <a:custGeom>
              <a:avLst/>
              <a:gdLst/>
              <a:ahLst/>
              <a:cxnLst/>
              <a:rect l="l" t="t" r="r" b="b"/>
              <a:pathLst>
                <a:path w="6999" h="13344" extrusionOk="0">
                  <a:moveTo>
                    <a:pt x="3523" y="0"/>
                  </a:moveTo>
                  <a:cubicBezTo>
                    <a:pt x="1567" y="0"/>
                    <a:pt x="1" y="1533"/>
                    <a:pt x="1" y="3488"/>
                  </a:cubicBezTo>
                  <a:lnTo>
                    <a:pt x="1" y="13344"/>
                  </a:lnTo>
                  <a:lnTo>
                    <a:pt x="6998" y="13344"/>
                  </a:lnTo>
                  <a:lnTo>
                    <a:pt x="6998" y="3488"/>
                  </a:lnTo>
                  <a:cubicBezTo>
                    <a:pt x="6998" y="1533"/>
                    <a:pt x="5432" y="0"/>
                    <a:pt x="3523" y="0"/>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46"/>
            <p:cNvSpPr/>
            <p:nvPr/>
          </p:nvSpPr>
          <p:spPr>
            <a:xfrm>
              <a:off x="10158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25" y="13344"/>
                  </a:lnTo>
                  <a:lnTo>
                    <a:pt x="3625" y="9913"/>
                  </a:lnTo>
                  <a:lnTo>
                    <a:pt x="6998" y="9913"/>
                  </a:lnTo>
                  <a:lnTo>
                    <a:pt x="6998" y="9628"/>
                  </a:lnTo>
                  <a:lnTo>
                    <a:pt x="3625" y="9628"/>
                  </a:lnTo>
                  <a:lnTo>
                    <a:pt x="3625" y="6438"/>
                  </a:lnTo>
                  <a:lnTo>
                    <a:pt x="6998" y="6438"/>
                  </a:lnTo>
                  <a:lnTo>
                    <a:pt x="6998" y="6197"/>
                  </a:lnTo>
                  <a:lnTo>
                    <a:pt x="3625" y="6197"/>
                  </a:lnTo>
                  <a:lnTo>
                    <a:pt x="3625" y="2962"/>
                  </a:lnTo>
                  <a:lnTo>
                    <a:pt x="6998" y="2962"/>
                  </a:lnTo>
                  <a:lnTo>
                    <a:pt x="6998" y="2722"/>
                  </a:lnTo>
                  <a:lnTo>
                    <a:pt x="3625" y="2722"/>
                  </a:lnTo>
                  <a:lnTo>
                    <a:pt x="3625"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46"/>
            <p:cNvSpPr/>
            <p:nvPr/>
          </p:nvSpPr>
          <p:spPr>
            <a:xfrm>
              <a:off x="1486375" y="3879800"/>
              <a:ext cx="174975" cy="333600"/>
            </a:xfrm>
            <a:custGeom>
              <a:avLst/>
              <a:gdLst/>
              <a:ahLst/>
              <a:cxnLst/>
              <a:rect l="l" t="t" r="r" b="b"/>
              <a:pathLst>
                <a:path w="6999" h="13344" extrusionOk="0">
                  <a:moveTo>
                    <a:pt x="3522" y="0"/>
                  </a:moveTo>
                  <a:cubicBezTo>
                    <a:pt x="1567" y="0"/>
                    <a:pt x="1" y="1533"/>
                    <a:pt x="1" y="3488"/>
                  </a:cubicBezTo>
                  <a:lnTo>
                    <a:pt x="1" y="13344"/>
                  </a:lnTo>
                  <a:lnTo>
                    <a:pt x="6998" y="13344"/>
                  </a:lnTo>
                  <a:lnTo>
                    <a:pt x="6998" y="3488"/>
                  </a:lnTo>
                  <a:cubicBezTo>
                    <a:pt x="6998" y="1533"/>
                    <a:pt x="5432" y="0"/>
                    <a:pt x="3522" y="0"/>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46"/>
            <p:cNvSpPr/>
            <p:nvPr/>
          </p:nvSpPr>
          <p:spPr>
            <a:xfrm>
              <a:off x="1486375" y="3879800"/>
              <a:ext cx="174975" cy="333600"/>
            </a:xfrm>
            <a:custGeom>
              <a:avLst/>
              <a:gdLst/>
              <a:ahLst/>
              <a:cxnLst/>
              <a:rect l="l" t="t" r="r" b="b"/>
              <a:pathLst>
                <a:path w="6999" h="13344" extrusionOk="0">
                  <a:moveTo>
                    <a:pt x="3385" y="0"/>
                  </a:moveTo>
                  <a:lnTo>
                    <a:pt x="3385" y="2722"/>
                  </a:lnTo>
                  <a:lnTo>
                    <a:pt x="1" y="2722"/>
                  </a:lnTo>
                  <a:lnTo>
                    <a:pt x="1" y="2962"/>
                  </a:lnTo>
                  <a:lnTo>
                    <a:pt x="3385" y="2962"/>
                  </a:lnTo>
                  <a:lnTo>
                    <a:pt x="3385" y="6197"/>
                  </a:lnTo>
                  <a:lnTo>
                    <a:pt x="1" y="6197"/>
                  </a:lnTo>
                  <a:lnTo>
                    <a:pt x="1" y="6438"/>
                  </a:lnTo>
                  <a:lnTo>
                    <a:pt x="3385" y="6438"/>
                  </a:lnTo>
                  <a:lnTo>
                    <a:pt x="3385" y="9628"/>
                  </a:lnTo>
                  <a:lnTo>
                    <a:pt x="1" y="9628"/>
                  </a:lnTo>
                  <a:lnTo>
                    <a:pt x="1" y="9913"/>
                  </a:lnTo>
                  <a:lnTo>
                    <a:pt x="3385" y="9913"/>
                  </a:lnTo>
                  <a:lnTo>
                    <a:pt x="3385" y="13344"/>
                  </a:lnTo>
                  <a:lnTo>
                    <a:pt x="3614" y="13344"/>
                  </a:lnTo>
                  <a:lnTo>
                    <a:pt x="3614" y="9913"/>
                  </a:lnTo>
                  <a:lnTo>
                    <a:pt x="6998" y="9913"/>
                  </a:lnTo>
                  <a:lnTo>
                    <a:pt x="6998" y="9628"/>
                  </a:lnTo>
                  <a:lnTo>
                    <a:pt x="3614" y="9628"/>
                  </a:lnTo>
                  <a:lnTo>
                    <a:pt x="3614" y="6438"/>
                  </a:lnTo>
                  <a:lnTo>
                    <a:pt x="6998" y="6438"/>
                  </a:lnTo>
                  <a:lnTo>
                    <a:pt x="6998" y="6197"/>
                  </a:lnTo>
                  <a:lnTo>
                    <a:pt x="3614" y="6197"/>
                  </a:lnTo>
                  <a:lnTo>
                    <a:pt x="3614" y="2962"/>
                  </a:lnTo>
                  <a:lnTo>
                    <a:pt x="6998" y="2962"/>
                  </a:lnTo>
                  <a:lnTo>
                    <a:pt x="6998" y="2722"/>
                  </a:lnTo>
                  <a:lnTo>
                    <a:pt x="3614" y="2722"/>
                  </a:lnTo>
                  <a:lnTo>
                    <a:pt x="3614"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46"/>
            <p:cNvSpPr/>
            <p:nvPr/>
          </p:nvSpPr>
          <p:spPr>
            <a:xfrm>
              <a:off x="1042175" y="4301425"/>
              <a:ext cx="122650" cy="124075"/>
            </a:xfrm>
            <a:custGeom>
              <a:avLst/>
              <a:gdLst/>
              <a:ahLst/>
              <a:cxnLst/>
              <a:rect l="l" t="t" r="r" b="b"/>
              <a:pathLst>
                <a:path w="4906" h="4963" extrusionOk="0">
                  <a:moveTo>
                    <a:pt x="230" y="0"/>
                  </a:moveTo>
                  <a:cubicBezTo>
                    <a:pt x="92" y="0"/>
                    <a:pt x="1" y="103"/>
                    <a:pt x="1" y="240"/>
                  </a:cubicBezTo>
                  <a:lnTo>
                    <a:pt x="1" y="4722"/>
                  </a:lnTo>
                  <a:cubicBezTo>
                    <a:pt x="1" y="4814"/>
                    <a:pt x="92" y="4962"/>
                    <a:pt x="230" y="4962"/>
                  </a:cubicBezTo>
                  <a:lnTo>
                    <a:pt x="4666" y="4962"/>
                  </a:lnTo>
                  <a:cubicBezTo>
                    <a:pt x="4803" y="4962"/>
                    <a:pt x="4906" y="4814"/>
                    <a:pt x="4906" y="4722"/>
                  </a:cubicBezTo>
                  <a:lnTo>
                    <a:pt x="4906" y="240"/>
                  </a:lnTo>
                  <a:cubicBezTo>
                    <a:pt x="4906" y="103"/>
                    <a:pt x="4803" y="0"/>
                    <a:pt x="4666" y="0"/>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46"/>
            <p:cNvSpPr/>
            <p:nvPr/>
          </p:nvSpPr>
          <p:spPr>
            <a:xfrm>
              <a:off x="1042175" y="4301425"/>
              <a:ext cx="122650" cy="124075"/>
            </a:xfrm>
            <a:custGeom>
              <a:avLst/>
              <a:gdLst/>
              <a:ahLst/>
              <a:cxnLst/>
              <a:rect l="l" t="t" r="r" b="b"/>
              <a:pathLst>
                <a:path w="4906" h="4963" extrusionOk="0">
                  <a:moveTo>
                    <a:pt x="2333" y="0"/>
                  </a:moveTo>
                  <a:lnTo>
                    <a:pt x="2333" y="2344"/>
                  </a:lnTo>
                  <a:lnTo>
                    <a:pt x="1" y="2344"/>
                  </a:lnTo>
                  <a:lnTo>
                    <a:pt x="1" y="2573"/>
                  </a:lnTo>
                  <a:lnTo>
                    <a:pt x="2333" y="2573"/>
                  </a:lnTo>
                  <a:lnTo>
                    <a:pt x="2333" y="4962"/>
                  </a:lnTo>
                  <a:lnTo>
                    <a:pt x="2573" y="4962"/>
                  </a:lnTo>
                  <a:lnTo>
                    <a:pt x="2573" y="2573"/>
                  </a:lnTo>
                  <a:lnTo>
                    <a:pt x="4906" y="2573"/>
                  </a:lnTo>
                  <a:lnTo>
                    <a:pt x="4906" y="2344"/>
                  </a:lnTo>
                  <a:lnTo>
                    <a:pt x="2573" y="2344"/>
                  </a:lnTo>
                  <a:lnTo>
                    <a:pt x="2573"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46"/>
            <p:cNvSpPr/>
            <p:nvPr/>
          </p:nvSpPr>
          <p:spPr>
            <a:xfrm>
              <a:off x="1512400" y="4301425"/>
              <a:ext cx="122925" cy="124075"/>
            </a:xfrm>
            <a:custGeom>
              <a:avLst/>
              <a:gdLst/>
              <a:ahLst/>
              <a:cxnLst/>
              <a:rect l="l" t="t" r="r" b="b"/>
              <a:pathLst>
                <a:path w="4917" h="4963" extrusionOk="0">
                  <a:moveTo>
                    <a:pt x="240" y="0"/>
                  </a:moveTo>
                  <a:cubicBezTo>
                    <a:pt x="103" y="0"/>
                    <a:pt x="0" y="103"/>
                    <a:pt x="0" y="240"/>
                  </a:cubicBezTo>
                  <a:lnTo>
                    <a:pt x="0" y="4722"/>
                  </a:lnTo>
                  <a:cubicBezTo>
                    <a:pt x="0" y="4814"/>
                    <a:pt x="103" y="4962"/>
                    <a:pt x="240" y="4962"/>
                  </a:cubicBezTo>
                  <a:lnTo>
                    <a:pt x="4677" y="4962"/>
                  </a:lnTo>
                  <a:cubicBezTo>
                    <a:pt x="4814" y="4962"/>
                    <a:pt x="4917" y="4814"/>
                    <a:pt x="4917" y="4722"/>
                  </a:cubicBezTo>
                  <a:lnTo>
                    <a:pt x="4917" y="240"/>
                  </a:lnTo>
                  <a:cubicBezTo>
                    <a:pt x="4917" y="103"/>
                    <a:pt x="4814" y="0"/>
                    <a:pt x="4677" y="0"/>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46"/>
            <p:cNvSpPr/>
            <p:nvPr/>
          </p:nvSpPr>
          <p:spPr>
            <a:xfrm>
              <a:off x="1512400" y="4301425"/>
              <a:ext cx="122925" cy="124075"/>
            </a:xfrm>
            <a:custGeom>
              <a:avLst/>
              <a:gdLst/>
              <a:ahLst/>
              <a:cxnLst/>
              <a:rect l="l" t="t" r="r" b="b"/>
              <a:pathLst>
                <a:path w="4917" h="4963" extrusionOk="0">
                  <a:moveTo>
                    <a:pt x="2344" y="0"/>
                  </a:moveTo>
                  <a:lnTo>
                    <a:pt x="2344" y="2344"/>
                  </a:lnTo>
                  <a:lnTo>
                    <a:pt x="0" y="2344"/>
                  </a:lnTo>
                  <a:lnTo>
                    <a:pt x="0" y="2573"/>
                  </a:lnTo>
                  <a:lnTo>
                    <a:pt x="2344" y="2573"/>
                  </a:lnTo>
                  <a:lnTo>
                    <a:pt x="2344" y="4962"/>
                  </a:lnTo>
                  <a:lnTo>
                    <a:pt x="2573" y="4962"/>
                  </a:lnTo>
                  <a:lnTo>
                    <a:pt x="2573" y="2573"/>
                  </a:lnTo>
                  <a:lnTo>
                    <a:pt x="4917" y="2573"/>
                  </a:lnTo>
                  <a:lnTo>
                    <a:pt x="4917" y="2344"/>
                  </a:lnTo>
                  <a:lnTo>
                    <a:pt x="2573" y="2344"/>
                  </a:lnTo>
                  <a:lnTo>
                    <a:pt x="2573"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46"/>
            <p:cNvSpPr/>
            <p:nvPr/>
          </p:nvSpPr>
          <p:spPr>
            <a:xfrm>
              <a:off x="1298025" y="3884650"/>
              <a:ext cx="81200" cy="80925"/>
            </a:xfrm>
            <a:custGeom>
              <a:avLst/>
              <a:gdLst/>
              <a:ahLst/>
              <a:cxnLst/>
              <a:rect l="l" t="t" r="r" b="b"/>
              <a:pathLst>
                <a:path w="3248" h="3237" extrusionOk="0">
                  <a:moveTo>
                    <a:pt x="1624" y="1"/>
                  </a:moveTo>
                  <a:cubicBezTo>
                    <a:pt x="720" y="1"/>
                    <a:pt x="0" y="721"/>
                    <a:pt x="0" y="1624"/>
                  </a:cubicBezTo>
                  <a:cubicBezTo>
                    <a:pt x="0" y="2528"/>
                    <a:pt x="720" y="3237"/>
                    <a:pt x="1624" y="3237"/>
                  </a:cubicBezTo>
                  <a:cubicBezTo>
                    <a:pt x="2527" y="3237"/>
                    <a:pt x="3247" y="2528"/>
                    <a:pt x="3247" y="1624"/>
                  </a:cubicBezTo>
                  <a:cubicBezTo>
                    <a:pt x="3247" y="721"/>
                    <a:pt x="2527" y="1"/>
                    <a:pt x="1624"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46"/>
            <p:cNvSpPr/>
            <p:nvPr/>
          </p:nvSpPr>
          <p:spPr>
            <a:xfrm>
              <a:off x="1025325" y="3328400"/>
              <a:ext cx="78625" cy="108375"/>
            </a:xfrm>
            <a:custGeom>
              <a:avLst/>
              <a:gdLst/>
              <a:ahLst/>
              <a:cxnLst/>
              <a:rect l="l" t="t" r="r" b="b"/>
              <a:pathLst>
                <a:path w="3145" h="4335" extrusionOk="0">
                  <a:moveTo>
                    <a:pt x="435" y="1"/>
                  </a:moveTo>
                  <a:cubicBezTo>
                    <a:pt x="195" y="1"/>
                    <a:pt x="0" y="195"/>
                    <a:pt x="0" y="435"/>
                  </a:cubicBezTo>
                  <a:lnTo>
                    <a:pt x="0" y="4334"/>
                  </a:lnTo>
                  <a:lnTo>
                    <a:pt x="3145" y="4334"/>
                  </a:lnTo>
                  <a:lnTo>
                    <a:pt x="3145" y="435"/>
                  </a:lnTo>
                  <a:cubicBezTo>
                    <a:pt x="3145" y="195"/>
                    <a:pt x="2904" y="1"/>
                    <a:pt x="2676"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70" name="Google Shape;1870;p46"/>
          <p:cNvSpPr txBox="1">
            <a:spLocks noGrp="1"/>
          </p:cNvSpPr>
          <p:nvPr>
            <p:ph type="body" idx="1"/>
          </p:nvPr>
        </p:nvSpPr>
        <p:spPr>
          <a:xfrm>
            <a:off x="3485077" y="505742"/>
            <a:ext cx="5475975" cy="3211732"/>
          </a:xfrm>
          <a:prstGeom prst="rect">
            <a:avLst/>
          </a:prstGeom>
          <a:solidFill>
            <a:srgbClr val="D7F0E5"/>
          </a:solidFill>
        </p:spPr>
        <p:txBody>
          <a:bodyPr spcFirstLastPara="1" wrap="square" lIns="14400" tIns="14400" rIns="14400" bIns="14400" anchor="t" anchorCtr="0">
            <a:noAutofit/>
          </a:bodyPr>
          <a:lstStyle/>
          <a:p>
            <a:pPr marL="0" lvl="0" indent="0" algn="l" rtl="0">
              <a:spcBef>
                <a:spcPts val="0"/>
              </a:spcBef>
              <a:spcAft>
                <a:spcPts val="0"/>
              </a:spcAft>
              <a:buClr>
                <a:schemeClr val="dk1"/>
              </a:buClr>
              <a:buSzPts val="1100"/>
              <a:buFont typeface="Arial" panose="020B0604020202020204"/>
              <a:buNone/>
            </a:pPr>
            <a:r>
              <a:rPr lang="en-GB" b="1" dirty="0"/>
              <a:t>TUJUAN PEMBELAJARAN</a:t>
            </a:r>
            <a:endParaRPr lang="en-GB" b="1" dirty="0"/>
          </a:p>
          <a:p>
            <a:pPr lvl="0"/>
            <a:r>
              <a:rPr lang="en-US" b="1" dirty="0" err="1"/>
              <a:t>Memberikan</a:t>
            </a:r>
            <a:r>
              <a:rPr lang="en-US" b="1" dirty="0"/>
              <a:t> media </a:t>
            </a:r>
            <a:r>
              <a:rPr lang="en-US" b="1" dirty="0" err="1"/>
              <a:t>pembelajaran</a:t>
            </a:r>
            <a:r>
              <a:rPr lang="en-US" b="1" dirty="0"/>
              <a:t> </a:t>
            </a:r>
            <a:r>
              <a:rPr lang="en-US" b="1" dirty="0" err="1"/>
              <a:t>berbasis</a:t>
            </a:r>
            <a:r>
              <a:rPr lang="en-US" b="1" dirty="0"/>
              <a:t> TIK yang </a:t>
            </a:r>
            <a:r>
              <a:rPr lang="en-US" b="1" dirty="0" err="1"/>
              <a:t>menarik</a:t>
            </a:r>
            <a:r>
              <a:rPr lang="en-US" b="1" dirty="0"/>
              <a:t>, </a:t>
            </a:r>
            <a:r>
              <a:rPr lang="en-US" b="1" dirty="0" err="1"/>
              <a:t>supaya</a:t>
            </a:r>
            <a:r>
              <a:rPr lang="en-US" b="1" dirty="0"/>
              <a:t> </a:t>
            </a:r>
            <a:r>
              <a:rPr lang="en-US" b="1" dirty="0" err="1"/>
              <a:t>anak-anak</a:t>
            </a:r>
            <a:r>
              <a:rPr lang="en-US" b="1" dirty="0"/>
              <a:t> </a:t>
            </a:r>
            <a:r>
              <a:rPr lang="en-US" b="1" dirty="0" err="1"/>
              <a:t>tidak</a:t>
            </a:r>
            <a:r>
              <a:rPr lang="en-US" b="1" dirty="0"/>
              <a:t> </a:t>
            </a:r>
            <a:r>
              <a:rPr lang="en-US" b="1" dirty="0" err="1"/>
              <a:t>jenuh</a:t>
            </a:r>
            <a:r>
              <a:rPr lang="en-US" b="1" dirty="0"/>
              <a:t> </a:t>
            </a:r>
            <a:r>
              <a:rPr lang="en-US" b="1" dirty="0" err="1"/>
              <a:t>dalam</a:t>
            </a:r>
            <a:r>
              <a:rPr lang="en-US" b="1" dirty="0"/>
              <a:t> </a:t>
            </a:r>
            <a:r>
              <a:rPr lang="en-US" b="1" dirty="0" err="1"/>
              <a:t>menerima</a:t>
            </a:r>
            <a:r>
              <a:rPr lang="en-US" b="1" dirty="0"/>
              <a:t> </a:t>
            </a:r>
            <a:r>
              <a:rPr lang="en-US" b="1" dirty="0" err="1"/>
              <a:t>materi</a:t>
            </a:r>
            <a:r>
              <a:rPr lang="en-US" b="1" dirty="0"/>
              <a:t> </a:t>
            </a:r>
            <a:r>
              <a:rPr lang="en-US" b="1" dirty="0" err="1"/>
              <a:t>pembelajaran</a:t>
            </a:r>
            <a:r>
              <a:rPr lang="en-US" b="1" dirty="0" smtClean="0"/>
              <a:t>.</a:t>
            </a:r>
            <a:endParaRPr lang="en-US" b="1" dirty="0"/>
          </a:p>
          <a:p>
            <a:pPr lvl="0"/>
            <a:r>
              <a:rPr lang="en-US" b="1" dirty="0"/>
              <a:t>Agar </a:t>
            </a:r>
            <a:r>
              <a:rPr lang="en-US" b="1" dirty="0" err="1"/>
              <a:t>anak</a:t>
            </a:r>
            <a:r>
              <a:rPr lang="en-US" b="1" dirty="0"/>
              <a:t> </a:t>
            </a:r>
            <a:r>
              <a:rPr lang="en-US" b="1" dirty="0" err="1"/>
              <a:t>paham</a:t>
            </a:r>
            <a:r>
              <a:rPr lang="en-US" b="1" dirty="0"/>
              <a:t> </a:t>
            </a:r>
            <a:r>
              <a:rPr lang="en-US" b="1" dirty="0" err="1"/>
              <a:t>tentang</a:t>
            </a:r>
            <a:r>
              <a:rPr lang="en-US" b="1" dirty="0"/>
              <a:t> </a:t>
            </a:r>
            <a:r>
              <a:rPr lang="en-US" b="1" dirty="0" err="1"/>
              <a:t>konsep</a:t>
            </a:r>
            <a:r>
              <a:rPr lang="en-US" b="1" dirty="0"/>
              <a:t> </a:t>
            </a:r>
            <a:r>
              <a:rPr lang="en-US" b="1" dirty="0" err="1"/>
              <a:t>warna</a:t>
            </a:r>
            <a:r>
              <a:rPr lang="en-US" b="1" dirty="0"/>
              <a:t>, </a:t>
            </a:r>
            <a:r>
              <a:rPr lang="en-US" b="1" dirty="0" err="1"/>
              <a:t>pencampuran</a:t>
            </a:r>
            <a:r>
              <a:rPr lang="en-US" b="1" dirty="0"/>
              <a:t> </a:t>
            </a:r>
            <a:r>
              <a:rPr lang="en-US" b="1" dirty="0" err="1"/>
              <a:t>warna</a:t>
            </a:r>
            <a:r>
              <a:rPr lang="en-US" b="1" dirty="0"/>
              <a:t>, </a:t>
            </a:r>
            <a:r>
              <a:rPr lang="en-US" b="1" dirty="0" err="1"/>
              <a:t>dan</a:t>
            </a:r>
            <a:r>
              <a:rPr lang="en-US" b="1" dirty="0"/>
              <a:t> </a:t>
            </a:r>
            <a:r>
              <a:rPr lang="en-US" b="1" dirty="0" err="1"/>
              <a:t>jenis</a:t>
            </a:r>
            <a:r>
              <a:rPr lang="en-US" b="1" dirty="0"/>
              <a:t> -</a:t>
            </a:r>
            <a:r>
              <a:rPr lang="en-US" b="1" dirty="0" err="1"/>
              <a:t>jenis</a:t>
            </a:r>
            <a:r>
              <a:rPr lang="en-US" b="1" dirty="0"/>
              <a:t> </a:t>
            </a:r>
            <a:r>
              <a:rPr lang="en-US" b="1" dirty="0" err="1"/>
              <a:t>tanaman</a:t>
            </a:r>
            <a:r>
              <a:rPr lang="en-US" b="1" dirty="0"/>
              <a:t> </a:t>
            </a:r>
            <a:r>
              <a:rPr lang="en-US" b="1" dirty="0" err="1"/>
              <a:t>sayur</a:t>
            </a:r>
            <a:r>
              <a:rPr lang="en-US" b="1" dirty="0"/>
              <a:t>.</a:t>
            </a:r>
            <a:r>
              <a:rPr lang="id-ID" b="1" dirty="0"/>
              <a:t> </a:t>
            </a:r>
            <a:endParaRPr b="1" dirty="0">
              <a:solidFill>
                <a:schemeClr val="accent1"/>
              </a:solidFill>
            </a:endParaRPr>
          </a:p>
          <a:p>
            <a:pPr marL="457200" lvl="0" indent="-317500" algn="l" rtl="0">
              <a:spcBef>
                <a:spcPts val="0"/>
              </a:spcBef>
              <a:spcAft>
                <a:spcPts val="0"/>
              </a:spcAft>
              <a:buSzPts val="1400"/>
              <a:buFont typeface="Barlow Semi Condensed"/>
              <a:buChar char="●"/>
            </a:pPr>
            <a:r>
              <a:rPr lang="en-GB" b="1" dirty="0"/>
              <a:t>Anak-anak mengetahui bahwa tanaman ciptaan Tuhan</a:t>
            </a:r>
            <a:endParaRPr b="1" dirty="0">
              <a:solidFill>
                <a:schemeClr val="accent1"/>
              </a:solidFill>
            </a:endParaRPr>
          </a:p>
          <a:p>
            <a:pPr marL="457200" lvl="0" indent="-317500" algn="l" rtl="0">
              <a:spcBef>
                <a:spcPts val="0"/>
              </a:spcBef>
              <a:spcAft>
                <a:spcPts val="0"/>
              </a:spcAft>
              <a:buSzPts val="1400"/>
              <a:buFont typeface="Barlow Semi Condensed"/>
              <a:buChar char="●"/>
            </a:pPr>
            <a:r>
              <a:rPr lang="en-GB" b="1" dirty="0"/>
              <a:t>Mengenalkan nama dan jenis jenis tanaman sayuran, mengenalkan warna sayuran.</a:t>
            </a:r>
            <a:endParaRPr b="1" dirty="0">
              <a:solidFill>
                <a:schemeClr val="accent1"/>
              </a:solidFill>
            </a:endParaRPr>
          </a:p>
          <a:p>
            <a:pPr marL="457200" lvl="0" indent="-317500" algn="l" rtl="0">
              <a:spcBef>
                <a:spcPts val="0"/>
              </a:spcBef>
              <a:spcAft>
                <a:spcPts val="0"/>
              </a:spcAft>
              <a:buSzPts val="1400"/>
              <a:buFont typeface="Barlow Semi Condensed"/>
              <a:buChar char="●"/>
            </a:pPr>
            <a:r>
              <a:rPr lang="en-US" b="1" dirty="0" err="1">
                <a:solidFill>
                  <a:schemeClr val="accent1"/>
                </a:solidFill>
              </a:rPr>
              <a:t>Menjelaskan</a:t>
            </a:r>
            <a:r>
              <a:rPr lang="en-US" b="1" dirty="0">
                <a:solidFill>
                  <a:schemeClr val="accent1"/>
                </a:solidFill>
              </a:rPr>
              <a:t> </a:t>
            </a:r>
            <a:r>
              <a:rPr lang="en-US" b="1" dirty="0" err="1">
                <a:solidFill>
                  <a:schemeClr val="accent1"/>
                </a:solidFill>
              </a:rPr>
              <a:t>kepada</a:t>
            </a:r>
            <a:r>
              <a:rPr lang="en-US" b="1" dirty="0">
                <a:solidFill>
                  <a:schemeClr val="accent1"/>
                </a:solidFill>
              </a:rPr>
              <a:t> </a:t>
            </a:r>
            <a:r>
              <a:rPr lang="en-US" b="1" dirty="0" err="1">
                <a:solidFill>
                  <a:schemeClr val="accent1"/>
                </a:solidFill>
              </a:rPr>
              <a:t>anak</a:t>
            </a:r>
            <a:r>
              <a:rPr lang="en-US" b="1" dirty="0">
                <a:solidFill>
                  <a:schemeClr val="accent1"/>
                </a:solidFill>
              </a:rPr>
              <a:t> </a:t>
            </a:r>
            <a:r>
              <a:rPr lang="en-US" b="1" dirty="0" err="1">
                <a:solidFill>
                  <a:schemeClr val="accent1"/>
                </a:solidFill>
              </a:rPr>
              <a:t>tentang</a:t>
            </a:r>
            <a:r>
              <a:rPr lang="en-US" b="1" dirty="0">
                <a:solidFill>
                  <a:schemeClr val="accent1"/>
                </a:solidFill>
              </a:rPr>
              <a:t> </a:t>
            </a:r>
            <a:r>
              <a:rPr lang="en-US" b="1" dirty="0" err="1">
                <a:solidFill>
                  <a:schemeClr val="accent1"/>
                </a:solidFill>
              </a:rPr>
              <a:t>tanaman</a:t>
            </a:r>
            <a:r>
              <a:rPr lang="en-US" b="1" dirty="0">
                <a:solidFill>
                  <a:schemeClr val="accent1"/>
                </a:solidFill>
              </a:rPr>
              <a:t> </a:t>
            </a:r>
            <a:r>
              <a:rPr lang="en-US" b="1" dirty="0" err="1">
                <a:solidFill>
                  <a:schemeClr val="accent1"/>
                </a:solidFill>
              </a:rPr>
              <a:t>membutuhkan</a:t>
            </a:r>
            <a:r>
              <a:rPr lang="en-US" b="1" dirty="0">
                <a:solidFill>
                  <a:schemeClr val="accent1"/>
                </a:solidFill>
              </a:rPr>
              <a:t> air </a:t>
            </a:r>
            <a:r>
              <a:rPr lang="en-US" b="1" dirty="0" err="1">
                <a:solidFill>
                  <a:schemeClr val="accent1"/>
                </a:solidFill>
              </a:rPr>
              <a:t>untuk</a:t>
            </a:r>
            <a:r>
              <a:rPr lang="en-US" b="1" dirty="0">
                <a:solidFill>
                  <a:schemeClr val="accent1"/>
                </a:solidFill>
              </a:rPr>
              <a:t> </a:t>
            </a:r>
            <a:r>
              <a:rPr lang="en-US" b="1" dirty="0" err="1">
                <a:solidFill>
                  <a:schemeClr val="accent1"/>
                </a:solidFill>
              </a:rPr>
              <a:t>hidup</a:t>
            </a:r>
            <a:endParaRPr lang="en-US" b="1" dirty="0">
              <a:solidFill>
                <a:schemeClr val="accent1"/>
              </a:solidFill>
            </a:endParaRPr>
          </a:p>
          <a:p>
            <a:pPr marL="457200" lvl="0" indent="-317500" algn="l" rtl="0">
              <a:spcBef>
                <a:spcPts val="0"/>
              </a:spcBef>
              <a:spcAft>
                <a:spcPts val="0"/>
              </a:spcAft>
              <a:buSzPts val="1400"/>
              <a:buFont typeface="Barlow Semi Condensed"/>
              <a:buChar char="●"/>
            </a:pPr>
            <a:endParaRPr b="1" dirty="0">
              <a:solidFill>
                <a:schemeClr val="accent1"/>
              </a:solidFill>
            </a:endParaRPr>
          </a:p>
          <a:p>
            <a:pPr marL="0" lvl="0" indent="0" algn="l" rtl="0">
              <a:spcBef>
                <a:spcPts val="0"/>
              </a:spcBef>
              <a:spcAft>
                <a:spcPts val="0"/>
              </a:spcAft>
              <a:buClr>
                <a:schemeClr val="dk1"/>
              </a:buClr>
              <a:buSzPts val="1100"/>
              <a:buFont typeface="Arial" panose="020B0604020202020204"/>
              <a:buNone/>
            </a:pPr>
            <a:endParaRPr b="1" dirty="0">
              <a:solidFill>
                <a:schemeClr val="accent1"/>
              </a:solidFill>
            </a:endParaRPr>
          </a:p>
          <a:p>
            <a:pPr marL="0" lvl="0" indent="0" algn="l" rtl="0">
              <a:spcBef>
                <a:spcPts val="0"/>
              </a:spcBef>
              <a:spcAft>
                <a:spcPts val="0"/>
              </a:spcAft>
              <a:buNone/>
            </a:pPr>
            <a:endParaRPr b="1" dirty="0">
              <a:solidFill>
                <a:schemeClr val="accent1"/>
              </a:solidFill>
            </a:endParaRPr>
          </a:p>
        </p:txBody>
      </p:sp>
      <p:sp>
        <p:nvSpPr>
          <p:cNvPr id="1871" name="Google Shape;1871;p46"/>
          <p:cNvSpPr txBox="1">
            <a:spLocks noGrp="1"/>
          </p:cNvSpPr>
          <p:nvPr>
            <p:ph type="title"/>
          </p:nvPr>
        </p:nvSpPr>
        <p:spPr>
          <a:xfrm>
            <a:off x="260647" y="219748"/>
            <a:ext cx="3092153" cy="1015500"/>
          </a:xfrm>
          <a:prstGeom prst="rect">
            <a:avLst/>
          </a:prstGeom>
          <a:noFill/>
        </p:spPr>
        <p:txBody>
          <a:bodyPr spcFirstLastPara="1" wrap="square" lIns="14400" tIns="14400" rIns="14400" bIns="14400" anchor="ctr" anchorCtr="0">
            <a:noAutofit/>
          </a:bodyPr>
          <a:lstStyle/>
          <a:p>
            <a:pPr marL="0" lvl="0" indent="0" algn="l" rtl="0">
              <a:spcBef>
                <a:spcPts val="0"/>
              </a:spcBef>
              <a:spcAft>
                <a:spcPts val="0"/>
              </a:spcAft>
              <a:buNone/>
            </a:pPr>
            <a:br>
              <a:rPr lang="en-GB" sz="1400" dirty="0"/>
            </a:br>
            <a:r>
              <a:rPr lang="en-GB" sz="1400" dirty="0"/>
              <a:t>Tema                        : Tanaman</a:t>
            </a:r>
            <a:br>
              <a:rPr lang="en-GB" sz="1400" dirty="0"/>
            </a:br>
            <a:r>
              <a:rPr lang="en-GB" sz="1400" dirty="0"/>
              <a:t>SubTema                 : Tanaman Sayuran </a:t>
            </a:r>
            <a:br>
              <a:rPr lang="en-GB" sz="1400" dirty="0"/>
            </a:br>
            <a:r>
              <a:rPr lang="en-GB" sz="1400" dirty="0"/>
              <a:t>Kegiatan Bermain : Sains Sawi Berwarna</a:t>
            </a:r>
            <a:endParaRPr sz="1400" dirty="0"/>
          </a:p>
        </p:txBody>
      </p:sp>
      <p:grpSp>
        <p:nvGrpSpPr>
          <p:cNvPr id="1872" name="Google Shape;1872;p46"/>
          <p:cNvGrpSpPr/>
          <p:nvPr/>
        </p:nvGrpSpPr>
        <p:grpSpPr>
          <a:xfrm>
            <a:off x="178468" y="2985712"/>
            <a:ext cx="633253" cy="1172313"/>
            <a:chOff x="7797029" y="2174230"/>
            <a:chExt cx="1161931" cy="2151032"/>
          </a:xfrm>
        </p:grpSpPr>
        <p:sp>
          <p:nvSpPr>
            <p:cNvPr id="1873" name="Google Shape;1873;p46"/>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74" name="Google Shape;1874;p46"/>
            <p:cNvGrpSpPr/>
            <p:nvPr/>
          </p:nvGrpSpPr>
          <p:grpSpPr>
            <a:xfrm>
              <a:off x="8149431" y="2521491"/>
              <a:ext cx="429313" cy="1803771"/>
              <a:chOff x="6097050" y="1346450"/>
              <a:chExt cx="196500" cy="825600"/>
            </a:xfrm>
          </p:grpSpPr>
          <p:sp>
            <p:nvSpPr>
              <p:cNvPr id="1875" name="Google Shape;1875;p46"/>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46"/>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46"/>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879" name="Google Shape;1879;p46"/>
          <p:cNvSpPr/>
          <p:nvPr/>
        </p:nvSpPr>
        <p:spPr>
          <a:xfrm>
            <a:off x="-943387" y="-106653"/>
            <a:ext cx="12449587" cy="753250"/>
          </a:xfrm>
          <a:custGeom>
            <a:avLst/>
            <a:gdLst/>
            <a:ahLst/>
            <a:cxnLst/>
            <a:rect l="l" t="t" r="r" b="b"/>
            <a:pathLst>
              <a:path w="170929" h="30130" extrusionOk="0">
                <a:moveTo>
                  <a:pt x="0" y="19316"/>
                </a:moveTo>
                <a:cubicBezTo>
                  <a:pt x="7810" y="16118"/>
                  <a:pt x="29530" y="-1659"/>
                  <a:pt x="46861" y="126"/>
                </a:cubicBezTo>
                <a:cubicBezTo>
                  <a:pt x="64192" y="1911"/>
                  <a:pt x="83308" y="28391"/>
                  <a:pt x="103986" y="30027"/>
                </a:cubicBezTo>
                <a:cubicBezTo>
                  <a:pt x="124664" y="31663"/>
                  <a:pt x="159772" y="13291"/>
                  <a:pt x="170929" y="9944"/>
                </a:cubicBezTo>
              </a:path>
            </a:pathLst>
          </a:custGeom>
          <a:noFill/>
          <a:ln w="19050" cap="flat" cmpd="sng">
            <a:solidFill>
              <a:schemeClr val="dk2"/>
            </a:solidFill>
            <a:prstDash val="dash"/>
            <a:round/>
            <a:headEnd type="none" w="med" len="med"/>
            <a:tailEnd type="none" w="med" len="med"/>
          </a:ln>
        </p:spPr>
        <p:txBody>
          <a:bodyPr/>
          <a:lstStyle/>
          <a:p>
            <a:endParaRPr lang="en-US" dirty="0"/>
          </a:p>
        </p:txBody>
      </p:sp>
      <p:sp>
        <p:nvSpPr>
          <p:cNvPr id="1880" name="Google Shape;1880;p46"/>
          <p:cNvSpPr/>
          <p:nvPr/>
        </p:nvSpPr>
        <p:spPr>
          <a:xfrm>
            <a:off x="7933775" y="1884788"/>
            <a:ext cx="1916700" cy="20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81" name="Google Shape;1881;p46"/>
          <p:cNvGrpSpPr/>
          <p:nvPr/>
        </p:nvGrpSpPr>
        <p:grpSpPr>
          <a:xfrm>
            <a:off x="811722" y="3866748"/>
            <a:ext cx="1743296" cy="291284"/>
            <a:chOff x="811722" y="3866748"/>
            <a:chExt cx="1743296" cy="291284"/>
          </a:xfrm>
        </p:grpSpPr>
        <p:grpSp>
          <p:nvGrpSpPr>
            <p:cNvPr id="1882" name="Google Shape;1882;p46"/>
            <p:cNvGrpSpPr/>
            <p:nvPr/>
          </p:nvGrpSpPr>
          <p:grpSpPr>
            <a:xfrm>
              <a:off x="811722" y="3866748"/>
              <a:ext cx="537571" cy="291284"/>
              <a:chOff x="2301112" y="2967762"/>
              <a:chExt cx="655814" cy="355354"/>
            </a:xfrm>
          </p:grpSpPr>
          <p:sp>
            <p:nvSpPr>
              <p:cNvPr id="1883" name="Google Shape;1883;p4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4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5" name="Google Shape;1885;p46"/>
            <p:cNvGrpSpPr/>
            <p:nvPr/>
          </p:nvGrpSpPr>
          <p:grpSpPr>
            <a:xfrm>
              <a:off x="2017447" y="3866748"/>
              <a:ext cx="537571" cy="291284"/>
              <a:chOff x="2301112" y="2967762"/>
              <a:chExt cx="655814" cy="355354"/>
            </a:xfrm>
          </p:grpSpPr>
          <p:sp>
            <p:nvSpPr>
              <p:cNvPr id="1886" name="Google Shape;1886;p4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4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71"/>
                                        </p:tgtEl>
                                        <p:attrNameLst>
                                          <p:attrName>style.visibility</p:attrName>
                                        </p:attrNameLst>
                                      </p:cBhvr>
                                      <p:to>
                                        <p:strVal val="visible"/>
                                      </p:to>
                                    </p:set>
                                    <p:animEffect transition="in" filter="wipe(down)">
                                      <p:cBhvr>
                                        <p:cTn id="7" dur="500"/>
                                        <p:tgtEl>
                                          <p:spTgt spid="18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70">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7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7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7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70">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70">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0" grpId="0" animBg="1" build="p"/>
      <p:bldP spid="18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3"/>
        <p:cNvGrpSpPr/>
        <p:nvPr/>
      </p:nvGrpSpPr>
      <p:grpSpPr>
        <a:xfrm>
          <a:off x="0" y="0"/>
          <a:ext cx="0" cy="0"/>
          <a:chOff x="0" y="0"/>
          <a:chExt cx="0" cy="0"/>
        </a:xfrm>
      </p:grpSpPr>
      <p:sp>
        <p:nvSpPr>
          <p:cNvPr id="6924" name="Google Shape;6924;p78"/>
          <p:cNvSpPr txBox="1">
            <a:spLocks noGrp="1"/>
          </p:cNvSpPr>
          <p:nvPr>
            <p:ph type="title"/>
          </p:nvPr>
        </p:nvSpPr>
        <p:spPr>
          <a:xfrm>
            <a:off x="1143000" y="438150"/>
            <a:ext cx="6324600" cy="468600"/>
          </a:xfrm>
          <a:prstGeom prst="rect">
            <a:avLst/>
          </a:prstGeom>
        </p:spPr>
        <p:txBody>
          <a:bodyPr spcFirstLastPara="1" wrap="square" lIns="14400" tIns="14400" rIns="14400" bIns="14400" anchor="ctr" anchorCtr="0">
            <a:noAutofit/>
          </a:bodyPr>
          <a:lstStyle/>
          <a:p>
            <a:pPr marL="0" lvl="0" indent="0" algn="ctr" rtl="0">
              <a:spcBef>
                <a:spcPts val="0"/>
              </a:spcBef>
              <a:spcAft>
                <a:spcPts val="0"/>
              </a:spcAft>
              <a:buNone/>
            </a:pPr>
            <a:r>
              <a:rPr lang="en-GB" sz="2000" dirty="0"/>
              <a:t>Mengenalkan nama Sayuran dan manfaatnya dengan video pembelajaran whiteboard animasi</a:t>
            </a:r>
            <a:endParaRPr sz="2000" dirty="0"/>
          </a:p>
        </p:txBody>
      </p:sp>
      <p:grpSp>
        <p:nvGrpSpPr>
          <p:cNvPr id="6926" name="Google Shape;6926;p78"/>
          <p:cNvGrpSpPr/>
          <p:nvPr/>
        </p:nvGrpSpPr>
        <p:grpSpPr>
          <a:xfrm>
            <a:off x="-155402" y="3945211"/>
            <a:ext cx="791159" cy="1464638"/>
            <a:chOff x="7797029" y="2174230"/>
            <a:chExt cx="1161931" cy="2151032"/>
          </a:xfrm>
        </p:grpSpPr>
        <p:sp>
          <p:nvSpPr>
            <p:cNvPr id="6927" name="Google Shape;6927;p78"/>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28" name="Google Shape;6928;p78"/>
            <p:cNvGrpSpPr/>
            <p:nvPr/>
          </p:nvGrpSpPr>
          <p:grpSpPr>
            <a:xfrm>
              <a:off x="8149431" y="2521491"/>
              <a:ext cx="429313" cy="1803771"/>
              <a:chOff x="6097050" y="1346450"/>
              <a:chExt cx="196500" cy="825600"/>
            </a:xfrm>
          </p:grpSpPr>
          <p:sp>
            <p:nvSpPr>
              <p:cNvPr id="6929" name="Google Shape;6929;p78"/>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0" name="Google Shape;6930;p78"/>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1" name="Google Shape;6931;p78"/>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932" name="Google Shape;6932;p78"/>
          <p:cNvGrpSpPr/>
          <p:nvPr/>
        </p:nvGrpSpPr>
        <p:grpSpPr>
          <a:xfrm>
            <a:off x="7173408" y="2997962"/>
            <a:ext cx="1653417" cy="2240900"/>
            <a:chOff x="6903325" y="768150"/>
            <a:chExt cx="1883592" cy="2553150"/>
          </a:xfrm>
        </p:grpSpPr>
        <p:sp>
          <p:nvSpPr>
            <p:cNvPr id="6933" name="Google Shape;6933;p78"/>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34" name="Google Shape;6934;p78"/>
            <p:cNvGrpSpPr/>
            <p:nvPr/>
          </p:nvGrpSpPr>
          <p:grpSpPr>
            <a:xfrm>
              <a:off x="7376316" y="1424126"/>
              <a:ext cx="866544" cy="842824"/>
              <a:chOff x="5260025" y="1303750"/>
              <a:chExt cx="391800" cy="381075"/>
            </a:xfrm>
          </p:grpSpPr>
          <p:sp>
            <p:nvSpPr>
              <p:cNvPr id="6935" name="Google Shape;6935;p78"/>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6" name="Google Shape;6936;p78"/>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7" name="Google Shape;6937;p78"/>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8" name="Google Shape;6938;p78"/>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9" name="Google Shape;6939;p78"/>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0" name="Google Shape;6940;p78"/>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1" name="Google Shape;6941;p78"/>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42" name="Google Shape;6942;p78"/>
            <p:cNvSpPr/>
            <p:nvPr/>
          </p:nvSpPr>
          <p:spPr>
            <a:xfrm>
              <a:off x="7814675" y="1309200"/>
              <a:ext cx="60900" cy="2012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45" name="Google Shape;6945;p78"/>
          <p:cNvGrpSpPr/>
          <p:nvPr/>
        </p:nvGrpSpPr>
        <p:grpSpPr>
          <a:xfrm flipH="1">
            <a:off x="7869813" y="3594995"/>
            <a:ext cx="557998" cy="634984"/>
            <a:chOff x="4503500" y="1326150"/>
            <a:chExt cx="310150" cy="352975"/>
          </a:xfrm>
        </p:grpSpPr>
        <p:sp>
          <p:nvSpPr>
            <p:cNvPr id="6947" name="Google Shape;6947;p78"/>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8" name="Google Shape;6948;p78"/>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9" name="Google Shape;6949;p78"/>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50" name="Google Shape;6950;p78"/>
          <p:cNvGrpSpPr/>
          <p:nvPr/>
        </p:nvGrpSpPr>
        <p:grpSpPr>
          <a:xfrm rot="426188" flipH="1">
            <a:off x="7809325" y="416371"/>
            <a:ext cx="729990" cy="556435"/>
            <a:chOff x="1565851" y="1060729"/>
            <a:chExt cx="499543" cy="380751"/>
          </a:xfrm>
        </p:grpSpPr>
        <p:sp>
          <p:nvSpPr>
            <p:cNvPr id="6951" name="Google Shape;6951;p78"/>
            <p:cNvSpPr/>
            <p:nvPr/>
          </p:nvSpPr>
          <p:spPr>
            <a:xfrm>
              <a:off x="1860576" y="1346782"/>
              <a:ext cx="54816" cy="94681"/>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52" name="Google Shape;6952;p78"/>
            <p:cNvGrpSpPr/>
            <p:nvPr/>
          </p:nvGrpSpPr>
          <p:grpSpPr>
            <a:xfrm>
              <a:off x="1585676" y="1253722"/>
              <a:ext cx="160752" cy="140613"/>
              <a:chOff x="4037921" y="1824340"/>
              <a:chExt cx="151639" cy="132641"/>
            </a:xfrm>
          </p:grpSpPr>
          <p:sp>
            <p:nvSpPr>
              <p:cNvPr id="6953" name="Google Shape;6953;p78"/>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4" name="Google Shape;6954;p78"/>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55" name="Google Shape;6955;p78"/>
            <p:cNvSpPr/>
            <p:nvPr/>
          </p:nvSpPr>
          <p:spPr>
            <a:xfrm>
              <a:off x="1696091" y="1095495"/>
              <a:ext cx="356637" cy="279311"/>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6" name="Google Shape;6956;p78"/>
            <p:cNvSpPr/>
            <p:nvPr/>
          </p:nvSpPr>
          <p:spPr>
            <a:xfrm>
              <a:off x="1767289" y="1210767"/>
              <a:ext cx="279855" cy="164055"/>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7" name="Google Shape;6957;p78"/>
            <p:cNvSpPr/>
            <p:nvPr/>
          </p:nvSpPr>
          <p:spPr>
            <a:xfrm>
              <a:off x="1968681" y="1127655"/>
              <a:ext cx="28224" cy="19970"/>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8" name="Google Shape;6958;p78"/>
            <p:cNvSpPr/>
            <p:nvPr/>
          </p:nvSpPr>
          <p:spPr>
            <a:xfrm>
              <a:off x="2014191" y="1132266"/>
              <a:ext cx="51203" cy="30885"/>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59" name="Google Shape;6959;p78"/>
            <p:cNvGrpSpPr/>
            <p:nvPr/>
          </p:nvGrpSpPr>
          <p:grpSpPr>
            <a:xfrm>
              <a:off x="1947754" y="1160272"/>
              <a:ext cx="34377" cy="30779"/>
              <a:chOff x="3323588" y="-610525"/>
              <a:chExt cx="56850" cy="50900"/>
            </a:xfrm>
          </p:grpSpPr>
          <p:sp>
            <p:nvSpPr>
              <p:cNvPr id="6960" name="Google Shape;6960;p78"/>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1" name="Google Shape;6961;p78"/>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2" name="Google Shape;6962;p78"/>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63" name="Google Shape;6963;p78"/>
            <p:cNvGrpSpPr/>
            <p:nvPr/>
          </p:nvGrpSpPr>
          <p:grpSpPr>
            <a:xfrm>
              <a:off x="1681010" y="1060729"/>
              <a:ext cx="217773" cy="185473"/>
              <a:chOff x="4145574" y="1649439"/>
              <a:chExt cx="186753" cy="174958"/>
            </a:xfrm>
          </p:grpSpPr>
          <p:sp>
            <p:nvSpPr>
              <p:cNvPr id="6964" name="Google Shape;6964;p78"/>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5" name="Google Shape;6965;p78"/>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66" name="Google Shape;6966;p78"/>
            <p:cNvSpPr/>
            <p:nvPr/>
          </p:nvSpPr>
          <p:spPr>
            <a:xfrm>
              <a:off x="1784691" y="1361932"/>
              <a:ext cx="77160" cy="79548"/>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67" name="Google Shape;6967;p78"/>
            <p:cNvGrpSpPr/>
            <p:nvPr/>
          </p:nvGrpSpPr>
          <p:grpSpPr>
            <a:xfrm>
              <a:off x="1681010" y="1060732"/>
              <a:ext cx="217773" cy="185473"/>
              <a:chOff x="4145574" y="1649439"/>
              <a:chExt cx="186753" cy="174958"/>
            </a:xfrm>
          </p:grpSpPr>
          <p:sp>
            <p:nvSpPr>
              <p:cNvPr id="6968" name="Google Shape;6968;p78"/>
              <p:cNvSpPr/>
              <p:nvPr/>
            </p:nvSpPr>
            <p:spPr>
              <a:xfrm>
                <a:off x="4145574" y="1757777"/>
                <a:ext cx="170095" cy="66620"/>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9" name="Google Shape;6969;p78"/>
              <p:cNvSpPr/>
              <p:nvPr/>
            </p:nvSpPr>
            <p:spPr>
              <a:xfrm>
                <a:off x="4191200" y="1649439"/>
                <a:ext cx="141127" cy="146818"/>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70" name="Google Shape;6970;p78"/>
            <p:cNvSpPr/>
            <p:nvPr/>
          </p:nvSpPr>
          <p:spPr>
            <a:xfrm>
              <a:off x="1674182" y="1118220"/>
              <a:ext cx="217495" cy="118340"/>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971" name="Google Shape;6971;p78"/>
            <p:cNvGrpSpPr/>
            <p:nvPr/>
          </p:nvGrpSpPr>
          <p:grpSpPr>
            <a:xfrm>
              <a:off x="1585676" y="1253734"/>
              <a:ext cx="160752" cy="140613"/>
              <a:chOff x="4037921" y="1824340"/>
              <a:chExt cx="151639" cy="132641"/>
            </a:xfrm>
          </p:grpSpPr>
          <p:sp>
            <p:nvSpPr>
              <p:cNvPr id="6972" name="Google Shape;6972;p78"/>
              <p:cNvSpPr/>
              <p:nvPr/>
            </p:nvSpPr>
            <p:spPr>
              <a:xfrm>
                <a:off x="4068015" y="1824340"/>
                <a:ext cx="118065" cy="89112"/>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3" name="Google Shape;6973;p78"/>
              <p:cNvSpPr/>
              <p:nvPr/>
            </p:nvSpPr>
            <p:spPr>
              <a:xfrm>
                <a:off x="4037921" y="1895994"/>
                <a:ext cx="151639" cy="60986"/>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974" name="Google Shape;6974;p78"/>
            <p:cNvSpPr/>
            <p:nvPr/>
          </p:nvSpPr>
          <p:spPr>
            <a:xfrm>
              <a:off x="1565851" y="1276991"/>
              <a:ext cx="179520" cy="80183"/>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051" name="Picture 3" descr="C:\Users\ASUS X450C\Downloads\ilustrasi-sayur_169-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40527" y="866223"/>
            <a:ext cx="5192208" cy="3305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42"/>
        <p:cNvGrpSpPr/>
        <p:nvPr/>
      </p:nvGrpSpPr>
      <p:grpSpPr>
        <a:xfrm>
          <a:off x="0" y="0"/>
          <a:ext cx="0" cy="0"/>
          <a:chOff x="0" y="0"/>
          <a:chExt cx="0" cy="0"/>
        </a:xfrm>
      </p:grpSpPr>
      <p:grpSp>
        <p:nvGrpSpPr>
          <p:cNvPr id="4243" name="Google Shape;4243;p61"/>
          <p:cNvGrpSpPr/>
          <p:nvPr/>
        </p:nvGrpSpPr>
        <p:grpSpPr>
          <a:xfrm>
            <a:off x="0" y="1085231"/>
            <a:ext cx="7563170" cy="3148042"/>
            <a:chOff x="0" y="1085219"/>
            <a:chExt cx="7785043" cy="3148042"/>
          </a:xfrm>
        </p:grpSpPr>
        <p:sp>
          <p:nvSpPr>
            <p:cNvPr id="4244" name="Google Shape;4244;p61"/>
            <p:cNvSpPr/>
            <p:nvPr/>
          </p:nvSpPr>
          <p:spPr>
            <a:xfrm>
              <a:off x="844675" y="1085219"/>
              <a:ext cx="6940368" cy="3148042"/>
            </a:xfrm>
            <a:custGeom>
              <a:avLst/>
              <a:gdLst/>
              <a:ahLst/>
              <a:cxnLst/>
              <a:rect l="l" t="t" r="r" b="b"/>
              <a:pathLst>
                <a:path w="212195" h="86556" extrusionOk="0">
                  <a:moveTo>
                    <a:pt x="112318" y="0"/>
                  </a:moveTo>
                  <a:cubicBezTo>
                    <a:pt x="99764" y="0"/>
                    <a:pt x="89513" y="10251"/>
                    <a:pt x="89513" y="22876"/>
                  </a:cubicBezTo>
                  <a:lnTo>
                    <a:pt x="89513" y="28378"/>
                  </a:lnTo>
                  <a:cubicBezTo>
                    <a:pt x="89513" y="32828"/>
                    <a:pt x="85845" y="36496"/>
                    <a:pt x="81395" y="36496"/>
                  </a:cubicBezTo>
                  <a:lnTo>
                    <a:pt x="69965" y="36496"/>
                  </a:lnTo>
                  <a:cubicBezTo>
                    <a:pt x="60908" y="36496"/>
                    <a:pt x="53558" y="43847"/>
                    <a:pt x="53558" y="52846"/>
                  </a:cubicBezTo>
                  <a:cubicBezTo>
                    <a:pt x="53558" y="61377"/>
                    <a:pt x="46691" y="68244"/>
                    <a:pt x="38160" y="68244"/>
                  </a:cubicBezTo>
                  <a:lnTo>
                    <a:pt x="1" y="68244"/>
                  </a:lnTo>
                  <a:lnTo>
                    <a:pt x="1" y="76547"/>
                  </a:lnTo>
                  <a:lnTo>
                    <a:pt x="38160" y="76547"/>
                  </a:lnTo>
                  <a:cubicBezTo>
                    <a:pt x="51240" y="76547"/>
                    <a:pt x="61846" y="65940"/>
                    <a:pt x="61846" y="52846"/>
                  </a:cubicBezTo>
                  <a:cubicBezTo>
                    <a:pt x="61846" y="48396"/>
                    <a:pt x="65458" y="44785"/>
                    <a:pt x="69965" y="44785"/>
                  </a:cubicBezTo>
                  <a:lnTo>
                    <a:pt x="81395" y="44785"/>
                  </a:lnTo>
                  <a:cubicBezTo>
                    <a:pt x="90409" y="44785"/>
                    <a:pt x="97802" y="37449"/>
                    <a:pt x="97802" y="28378"/>
                  </a:cubicBezTo>
                  <a:lnTo>
                    <a:pt x="97802" y="22876"/>
                  </a:lnTo>
                  <a:cubicBezTo>
                    <a:pt x="97802" y="14872"/>
                    <a:pt x="104328" y="8303"/>
                    <a:pt x="112318" y="8303"/>
                  </a:cubicBezTo>
                  <a:cubicBezTo>
                    <a:pt x="120379" y="8303"/>
                    <a:pt x="126891" y="14872"/>
                    <a:pt x="126891" y="22876"/>
                  </a:cubicBezTo>
                  <a:lnTo>
                    <a:pt x="126891" y="64689"/>
                  </a:lnTo>
                  <a:cubicBezTo>
                    <a:pt x="126891" y="76774"/>
                    <a:pt x="136729" y="86556"/>
                    <a:pt x="148757" y="86556"/>
                  </a:cubicBezTo>
                  <a:cubicBezTo>
                    <a:pt x="160842" y="86556"/>
                    <a:pt x="170666" y="76774"/>
                    <a:pt x="170666" y="64689"/>
                  </a:cubicBezTo>
                  <a:lnTo>
                    <a:pt x="170666" y="45681"/>
                  </a:lnTo>
                  <a:cubicBezTo>
                    <a:pt x="170666" y="41231"/>
                    <a:pt x="174292" y="37562"/>
                    <a:pt x="178727" y="37562"/>
                  </a:cubicBezTo>
                  <a:lnTo>
                    <a:pt x="212195" y="37562"/>
                  </a:lnTo>
                  <a:lnTo>
                    <a:pt x="212195" y="29274"/>
                  </a:lnTo>
                  <a:lnTo>
                    <a:pt x="178727" y="29274"/>
                  </a:lnTo>
                  <a:cubicBezTo>
                    <a:pt x="169728" y="29274"/>
                    <a:pt x="162377" y="36610"/>
                    <a:pt x="162377" y="45681"/>
                  </a:cubicBezTo>
                  <a:lnTo>
                    <a:pt x="162377" y="64689"/>
                  </a:lnTo>
                  <a:cubicBezTo>
                    <a:pt x="162377" y="72153"/>
                    <a:pt x="156278" y="78253"/>
                    <a:pt x="148757" y="78253"/>
                  </a:cubicBezTo>
                  <a:cubicBezTo>
                    <a:pt x="141293" y="78253"/>
                    <a:pt x="135194" y="72153"/>
                    <a:pt x="135194" y="64689"/>
                  </a:cubicBezTo>
                  <a:lnTo>
                    <a:pt x="135194" y="22876"/>
                  </a:lnTo>
                  <a:cubicBezTo>
                    <a:pt x="135194" y="10251"/>
                    <a:pt x="124943" y="0"/>
                    <a:pt x="112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5" name="Google Shape;4245;p61"/>
            <p:cNvSpPr/>
            <p:nvPr/>
          </p:nvSpPr>
          <p:spPr>
            <a:xfrm>
              <a:off x="0" y="3567700"/>
              <a:ext cx="850500" cy="30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73" name="Google Shape;4373;p61"/>
          <p:cNvSpPr txBox="1">
            <a:spLocks noGrp="1"/>
          </p:cNvSpPr>
          <p:nvPr>
            <p:ph type="title"/>
          </p:nvPr>
        </p:nvSpPr>
        <p:spPr>
          <a:xfrm>
            <a:off x="413129" y="394162"/>
            <a:ext cx="2861696" cy="418001"/>
          </a:xfrm>
          <a:prstGeom prst="rect">
            <a:avLst/>
          </a:prstGeom>
          <a:solidFill>
            <a:srgbClr val="FDF0DF"/>
          </a:solidFill>
        </p:spPr>
        <p:txBody>
          <a:bodyPr spcFirstLastPara="1" wrap="square" lIns="14400" tIns="14400" rIns="14400" bIns="14400" anchor="ctr" anchorCtr="0">
            <a:noAutofit/>
          </a:bodyPr>
          <a:lstStyle/>
          <a:p>
            <a:pPr marL="0" lvl="0" indent="0" algn="l" rtl="0">
              <a:spcBef>
                <a:spcPts val="0"/>
              </a:spcBef>
              <a:spcAft>
                <a:spcPts val="0"/>
              </a:spcAft>
              <a:buNone/>
            </a:pPr>
            <a:r>
              <a:rPr lang="en-GB" sz="2400" dirty="0">
                <a:solidFill>
                  <a:schemeClr val="accent1">
                    <a:lumMod val="50000"/>
                  </a:schemeClr>
                </a:solidFill>
              </a:rPr>
              <a:t>MENGENAL SAYURAN</a:t>
            </a:r>
            <a:endParaRPr sz="2400" dirty="0">
              <a:solidFill>
                <a:schemeClr val="accent1">
                  <a:lumMod val="50000"/>
                </a:schemeClr>
              </a:solidFill>
            </a:endParaRPr>
          </a:p>
        </p:txBody>
      </p:sp>
      <p:sp>
        <p:nvSpPr>
          <p:cNvPr id="4374" name="Google Shape;4374;p61"/>
          <p:cNvSpPr txBox="1"/>
          <p:nvPr/>
        </p:nvSpPr>
        <p:spPr>
          <a:xfrm flipH="1">
            <a:off x="6666280" y="2899600"/>
            <a:ext cx="1764600" cy="384900"/>
          </a:xfrm>
          <a:prstGeom prst="rect">
            <a:avLst/>
          </a:prstGeom>
          <a:noFill/>
          <a:ln>
            <a:noFill/>
          </a:ln>
        </p:spPr>
        <p:txBody>
          <a:bodyPr spcFirstLastPara="1" wrap="square" lIns="14400" tIns="14400" rIns="14400" bIns="14400" anchor="ctr" anchorCtr="0">
            <a:noAutofit/>
          </a:bodyPr>
          <a:lstStyle/>
          <a:p>
            <a:pPr marL="0" marR="0" lvl="0" indent="0" algn="l" rtl="0">
              <a:lnSpc>
                <a:spcPct val="100000"/>
              </a:lnSpc>
              <a:spcBef>
                <a:spcPts val="0"/>
              </a:spcBef>
              <a:spcAft>
                <a:spcPts val="0"/>
              </a:spcAft>
              <a:buNone/>
            </a:pPr>
            <a:r>
              <a:rPr lang="en-GB" sz="2000" b="1" dirty="0">
                <a:solidFill>
                  <a:schemeClr val="accent1"/>
                </a:solidFill>
                <a:latin typeface="Arvo"/>
                <a:ea typeface="Arvo"/>
                <a:cs typeface="Arvo"/>
                <a:sym typeface="Arvo"/>
              </a:rPr>
              <a:t>Step 4</a:t>
            </a:r>
            <a:endParaRPr sz="2000" b="1" dirty="0">
              <a:solidFill>
                <a:schemeClr val="accent1"/>
              </a:solidFill>
              <a:latin typeface="Arvo"/>
              <a:ea typeface="Arvo"/>
              <a:cs typeface="Arvo"/>
              <a:sym typeface="Arvo"/>
            </a:endParaRPr>
          </a:p>
        </p:txBody>
      </p:sp>
      <p:sp>
        <p:nvSpPr>
          <p:cNvPr id="4375" name="Google Shape;4375;p61"/>
          <p:cNvSpPr txBox="1"/>
          <p:nvPr/>
        </p:nvSpPr>
        <p:spPr>
          <a:xfrm flipH="1">
            <a:off x="6376855" y="3620896"/>
            <a:ext cx="1764600" cy="813023"/>
          </a:xfrm>
          <a:prstGeom prst="rect">
            <a:avLst/>
          </a:prstGeom>
          <a:noFill/>
          <a:ln>
            <a:noFill/>
          </a:ln>
        </p:spPr>
        <p:txBody>
          <a:bodyPr spcFirstLastPara="1" wrap="square" lIns="14400" tIns="14400" rIns="14400" bIns="14400" anchor="ctr" anchorCtr="0">
            <a:noAutofit/>
          </a:bodyPr>
          <a:lstStyle/>
          <a:p>
            <a:pPr marL="0" lvl="0" indent="0" algn="l" rtl="0">
              <a:spcBef>
                <a:spcPts val="0"/>
              </a:spcBef>
              <a:spcAft>
                <a:spcPts val="0"/>
              </a:spcAft>
              <a:buNone/>
            </a:pPr>
            <a:r>
              <a:rPr lang="en-GB" b="1" dirty="0">
                <a:solidFill>
                  <a:schemeClr val="accent1"/>
                </a:solidFill>
                <a:latin typeface="Spartan Thin"/>
                <a:ea typeface="Anaheim"/>
                <a:cs typeface="Anaheim"/>
                <a:sym typeface="Spartan Thin"/>
              </a:rPr>
              <a:t>Manfaat Wortel</a:t>
            </a:r>
            <a:r>
              <a:rPr lang="id-ID" b="1" dirty="0">
                <a:solidFill>
                  <a:schemeClr val="accent1"/>
                </a:solidFill>
                <a:latin typeface="Spartan Thin"/>
                <a:ea typeface="Anaheim"/>
                <a:cs typeface="Anaheim"/>
                <a:sym typeface="Spartan Thin"/>
              </a:rPr>
              <a:t> untuk menjaga kesehatan mata.Wortel banyak mengandung vitamin A</a:t>
            </a:r>
            <a:endParaRPr b="1" dirty="0">
              <a:solidFill>
                <a:srgbClr val="434343"/>
              </a:solidFill>
              <a:latin typeface="Anaheim"/>
              <a:ea typeface="Anaheim"/>
              <a:cs typeface="Anaheim"/>
              <a:sym typeface="Anaheim"/>
            </a:endParaRPr>
          </a:p>
        </p:txBody>
      </p:sp>
      <p:sp>
        <p:nvSpPr>
          <p:cNvPr id="4376" name="Google Shape;4376;p61"/>
          <p:cNvSpPr txBox="1"/>
          <p:nvPr/>
        </p:nvSpPr>
        <p:spPr>
          <a:xfrm flipH="1">
            <a:off x="5248896" y="257420"/>
            <a:ext cx="1927202" cy="870973"/>
          </a:xfrm>
          <a:prstGeom prst="rect">
            <a:avLst/>
          </a:prstGeom>
          <a:noFill/>
          <a:ln>
            <a:noFill/>
          </a:ln>
        </p:spPr>
        <p:txBody>
          <a:bodyPr spcFirstLastPara="1" wrap="square" lIns="14400" tIns="14400" rIns="14400" bIns="14400" anchor="ctr" anchorCtr="0">
            <a:noAutofit/>
          </a:bodyPr>
          <a:lstStyle/>
          <a:p>
            <a:pPr marL="0" marR="0" lvl="0" indent="0" algn="l" rtl="0">
              <a:lnSpc>
                <a:spcPct val="100000"/>
              </a:lnSpc>
              <a:spcBef>
                <a:spcPts val="0"/>
              </a:spcBef>
              <a:spcAft>
                <a:spcPts val="0"/>
              </a:spcAft>
              <a:buNone/>
            </a:pPr>
            <a:r>
              <a:rPr lang="id-ID" b="1" dirty="0">
                <a:solidFill>
                  <a:schemeClr val="accent1"/>
                </a:solidFill>
                <a:latin typeface="Arvo"/>
                <a:ea typeface="Arvo"/>
                <a:cs typeface="Arvo"/>
                <a:sym typeface="Arvo"/>
              </a:rPr>
              <a:t>B</a:t>
            </a:r>
            <a:r>
              <a:rPr lang="en-US" b="1" dirty="0" err="1">
                <a:solidFill>
                  <a:schemeClr val="accent1"/>
                </a:solidFill>
                <a:latin typeface="Arvo"/>
                <a:ea typeface="Arvo"/>
                <a:cs typeface="Arvo"/>
                <a:sym typeface="Arvo"/>
              </a:rPr>
              <a:t>rokoli</a:t>
            </a:r>
            <a:r>
              <a:rPr lang="id-ID" b="1" dirty="0">
                <a:solidFill>
                  <a:schemeClr val="accent1"/>
                </a:solidFill>
                <a:latin typeface="Arvo"/>
                <a:ea typeface="Arvo"/>
                <a:cs typeface="Arvo"/>
                <a:sym typeface="Arvo"/>
              </a:rPr>
              <a:t> banyak mengandung vitamin A dan C yang bermanfaat untuk menjaga kesehatan kulit kita.</a:t>
            </a:r>
            <a:endParaRPr b="1" dirty="0">
              <a:solidFill>
                <a:schemeClr val="accent1"/>
              </a:solidFill>
              <a:latin typeface="Arvo"/>
              <a:ea typeface="Arvo"/>
              <a:cs typeface="Arvo"/>
              <a:sym typeface="Arvo"/>
            </a:endParaRPr>
          </a:p>
        </p:txBody>
      </p:sp>
      <p:sp>
        <p:nvSpPr>
          <p:cNvPr id="4377" name="Google Shape;4377;p61"/>
          <p:cNvSpPr txBox="1"/>
          <p:nvPr/>
        </p:nvSpPr>
        <p:spPr>
          <a:xfrm flipH="1">
            <a:off x="5316713" y="1061225"/>
            <a:ext cx="1764600" cy="524700"/>
          </a:xfrm>
          <a:prstGeom prst="rect">
            <a:avLst/>
          </a:prstGeom>
          <a:noFill/>
          <a:ln>
            <a:noFill/>
          </a:ln>
        </p:spPr>
        <p:txBody>
          <a:bodyPr spcFirstLastPara="1" wrap="square" lIns="14400" tIns="14400" rIns="14400" bIns="14400" anchor="ctr" anchorCtr="0">
            <a:noAutofit/>
          </a:bodyPr>
          <a:lstStyle/>
          <a:p>
            <a:pPr marL="0" lvl="0" indent="0" algn="l" rtl="0">
              <a:spcBef>
                <a:spcPts val="0"/>
              </a:spcBef>
              <a:spcAft>
                <a:spcPts val="0"/>
              </a:spcAft>
              <a:buNone/>
            </a:pPr>
            <a:endParaRPr dirty="0">
              <a:solidFill>
                <a:srgbClr val="434343"/>
              </a:solidFill>
              <a:latin typeface="Anaheim"/>
              <a:ea typeface="Anaheim"/>
              <a:cs typeface="Anaheim"/>
              <a:sym typeface="Anaheim"/>
            </a:endParaRPr>
          </a:p>
        </p:txBody>
      </p:sp>
      <p:sp>
        <p:nvSpPr>
          <p:cNvPr id="4378" name="Google Shape;4378;p61"/>
          <p:cNvSpPr txBox="1"/>
          <p:nvPr/>
        </p:nvSpPr>
        <p:spPr>
          <a:xfrm flipH="1">
            <a:off x="3125817" y="3227800"/>
            <a:ext cx="1764600" cy="384900"/>
          </a:xfrm>
          <a:prstGeom prst="rect">
            <a:avLst/>
          </a:prstGeom>
          <a:noFill/>
          <a:ln>
            <a:noFill/>
          </a:ln>
        </p:spPr>
        <p:txBody>
          <a:bodyPr spcFirstLastPara="1" wrap="square" lIns="14400" tIns="14400" rIns="14400" bIns="14400" anchor="ctr" anchorCtr="0">
            <a:noAutofit/>
          </a:bodyPr>
          <a:lstStyle/>
          <a:p>
            <a:pPr marL="0" marR="0" lvl="0" indent="0" algn="l" rtl="0">
              <a:lnSpc>
                <a:spcPct val="100000"/>
              </a:lnSpc>
              <a:spcBef>
                <a:spcPts val="0"/>
              </a:spcBef>
              <a:spcAft>
                <a:spcPts val="0"/>
              </a:spcAft>
              <a:buNone/>
            </a:pPr>
            <a:endParaRPr sz="2000" b="1" dirty="0">
              <a:solidFill>
                <a:schemeClr val="accent1"/>
              </a:solidFill>
              <a:latin typeface="Arvo"/>
              <a:ea typeface="Arvo"/>
              <a:cs typeface="Arvo"/>
              <a:sym typeface="Arvo"/>
            </a:endParaRPr>
          </a:p>
        </p:txBody>
      </p:sp>
      <p:sp>
        <p:nvSpPr>
          <p:cNvPr id="4379" name="Google Shape;4379;p61"/>
          <p:cNvSpPr txBox="1"/>
          <p:nvPr/>
        </p:nvSpPr>
        <p:spPr>
          <a:xfrm flipH="1">
            <a:off x="3125838" y="3612700"/>
            <a:ext cx="1764600" cy="711650"/>
          </a:xfrm>
          <a:prstGeom prst="rect">
            <a:avLst/>
          </a:prstGeom>
          <a:noFill/>
          <a:ln>
            <a:noFill/>
          </a:ln>
        </p:spPr>
        <p:txBody>
          <a:bodyPr spcFirstLastPara="1" wrap="square" lIns="14400" tIns="14400" rIns="14400" bIns="14400" anchor="ctr" anchorCtr="0">
            <a:noAutofit/>
          </a:bodyPr>
          <a:lstStyle/>
          <a:p>
            <a:pPr marL="0" lvl="0" indent="0" algn="l" rtl="0">
              <a:spcBef>
                <a:spcPts val="0"/>
              </a:spcBef>
              <a:spcAft>
                <a:spcPts val="0"/>
              </a:spcAft>
              <a:buNone/>
            </a:pPr>
            <a:r>
              <a:rPr lang="en-GB" b="1" dirty="0">
                <a:solidFill>
                  <a:schemeClr val="accent1"/>
                </a:solidFill>
                <a:latin typeface="Spartan Thin"/>
                <a:ea typeface="Spartan Thin"/>
                <a:cs typeface="Spartan Thin"/>
                <a:sym typeface="Spartan Thin"/>
              </a:rPr>
              <a:t>Manfaat tomat</a:t>
            </a:r>
            <a:r>
              <a:rPr lang="id-ID" b="1" dirty="0">
                <a:solidFill>
                  <a:schemeClr val="accent1"/>
                </a:solidFill>
                <a:latin typeface="Spartan Thin"/>
                <a:ea typeface="Spartan Thin"/>
                <a:cs typeface="Spartan Thin"/>
                <a:sym typeface="Spartan Thin"/>
              </a:rPr>
              <a:t> memperlancar pencernaan mengandung banyak vitamin C dan serat.</a:t>
            </a:r>
            <a:endParaRPr b="1" dirty="0">
              <a:solidFill>
                <a:srgbClr val="434343"/>
              </a:solidFill>
              <a:latin typeface="Anaheim"/>
              <a:ea typeface="Anaheim"/>
              <a:cs typeface="Anaheim"/>
              <a:sym typeface="Anaheim"/>
            </a:endParaRPr>
          </a:p>
        </p:txBody>
      </p:sp>
      <p:sp>
        <p:nvSpPr>
          <p:cNvPr id="4380" name="Google Shape;4380;p61"/>
          <p:cNvSpPr txBox="1"/>
          <p:nvPr/>
        </p:nvSpPr>
        <p:spPr>
          <a:xfrm flipH="1">
            <a:off x="720130" y="1826700"/>
            <a:ext cx="1764600" cy="384900"/>
          </a:xfrm>
          <a:prstGeom prst="rect">
            <a:avLst/>
          </a:prstGeom>
          <a:noFill/>
          <a:ln>
            <a:noFill/>
          </a:ln>
        </p:spPr>
        <p:txBody>
          <a:bodyPr spcFirstLastPara="1" wrap="square" lIns="14400" tIns="14400" rIns="14400" bIns="14400" anchor="ctr" anchorCtr="0">
            <a:noAutofit/>
          </a:bodyPr>
          <a:lstStyle/>
          <a:p>
            <a:pPr marL="0" marR="0" lvl="0" indent="0" algn="l" rtl="0">
              <a:lnSpc>
                <a:spcPct val="100000"/>
              </a:lnSpc>
              <a:spcBef>
                <a:spcPts val="0"/>
              </a:spcBef>
              <a:spcAft>
                <a:spcPts val="0"/>
              </a:spcAft>
              <a:buNone/>
            </a:pPr>
            <a:endParaRPr sz="2000" b="1" dirty="0">
              <a:solidFill>
                <a:schemeClr val="accent1"/>
              </a:solidFill>
              <a:latin typeface="Arvo"/>
              <a:ea typeface="Arvo"/>
              <a:cs typeface="Arvo"/>
              <a:sym typeface="Arvo"/>
            </a:endParaRPr>
          </a:p>
        </p:txBody>
      </p:sp>
      <p:sp>
        <p:nvSpPr>
          <p:cNvPr id="4381" name="Google Shape;4381;p61"/>
          <p:cNvSpPr txBox="1"/>
          <p:nvPr/>
        </p:nvSpPr>
        <p:spPr>
          <a:xfrm flipH="1">
            <a:off x="413129" y="1309123"/>
            <a:ext cx="1888859" cy="710027"/>
          </a:xfrm>
          <a:prstGeom prst="rect">
            <a:avLst/>
          </a:prstGeom>
          <a:noFill/>
          <a:ln>
            <a:noFill/>
          </a:ln>
        </p:spPr>
        <p:txBody>
          <a:bodyPr spcFirstLastPara="1" wrap="square" lIns="14400" tIns="14400" rIns="14400" bIns="14400" anchor="ctr" anchorCtr="0">
            <a:noAutofit/>
          </a:bodyPr>
          <a:lstStyle/>
          <a:p>
            <a:pPr marL="0" lvl="0" indent="0" algn="l" rtl="0">
              <a:spcBef>
                <a:spcPts val="0"/>
              </a:spcBef>
              <a:spcAft>
                <a:spcPts val="0"/>
              </a:spcAft>
              <a:buNone/>
            </a:pPr>
            <a:r>
              <a:rPr lang="en-US" b="1" dirty="0" err="1">
                <a:solidFill>
                  <a:srgbClr val="434343"/>
                </a:solidFill>
                <a:latin typeface="Anaheim"/>
                <a:ea typeface="Anaheim"/>
                <a:cs typeface="Anaheim"/>
                <a:sym typeface="Anaheim"/>
              </a:rPr>
              <a:t>Manfaat</a:t>
            </a:r>
            <a:r>
              <a:rPr lang="en-US" b="1" dirty="0">
                <a:solidFill>
                  <a:srgbClr val="434343"/>
                </a:solidFill>
                <a:latin typeface="Anaheim"/>
                <a:ea typeface="Anaheim"/>
                <a:cs typeface="Anaheim"/>
                <a:sym typeface="Anaheim"/>
              </a:rPr>
              <a:t> </a:t>
            </a:r>
            <a:r>
              <a:rPr lang="en-US" b="1" dirty="0" err="1">
                <a:solidFill>
                  <a:srgbClr val="434343"/>
                </a:solidFill>
                <a:latin typeface="Anaheim"/>
                <a:ea typeface="Anaheim"/>
                <a:cs typeface="Anaheim"/>
                <a:sym typeface="Anaheim"/>
              </a:rPr>
              <a:t>sawi</a:t>
            </a:r>
            <a:r>
              <a:rPr lang="id-ID" b="1" dirty="0">
                <a:solidFill>
                  <a:srgbClr val="434343"/>
                </a:solidFill>
                <a:latin typeface="Anaheim"/>
                <a:ea typeface="Anaheim"/>
                <a:cs typeface="Anaheim"/>
                <a:sym typeface="Anaheim"/>
              </a:rPr>
              <a:t> untuk kesehatan jantung, sawi  kaya akan vitamin dan serat </a:t>
            </a:r>
            <a:r>
              <a:rPr lang="en-US" b="1" dirty="0">
                <a:solidFill>
                  <a:srgbClr val="434343"/>
                </a:solidFill>
                <a:latin typeface="Anaheim"/>
                <a:ea typeface="Anaheim"/>
                <a:cs typeface="Anaheim"/>
                <a:sym typeface="Anaheim"/>
              </a:rPr>
              <a:t> </a:t>
            </a:r>
            <a:endParaRPr b="1" dirty="0">
              <a:solidFill>
                <a:srgbClr val="434343"/>
              </a:solidFill>
              <a:latin typeface="Anaheim"/>
              <a:ea typeface="Anaheim"/>
              <a:cs typeface="Anaheim"/>
              <a:sym typeface="Anaheim"/>
            </a:endParaRPr>
          </a:p>
        </p:txBody>
      </p:sp>
      <p:pic>
        <p:nvPicPr>
          <p:cNvPr id="5122" name="Picture 2" descr="C:\Users\ASUS X450C\Downloads\chinese-cabbage-6271471__480-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284" y="2147286"/>
            <a:ext cx="1493146" cy="140940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SUS X450C\Downloads\ilustrasi-sayur_169-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208" y="930700"/>
            <a:ext cx="2345308" cy="132058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SUS X450C\Downloads\tomat-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323" y="2419096"/>
            <a:ext cx="1616147" cy="1210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SUS X450C\Downloads\brokoli-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470" y="266079"/>
            <a:ext cx="1084839" cy="86231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SUS X450C\Downloads\carrot-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525" y="2628696"/>
            <a:ext cx="1397503" cy="873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380"/>
                                        </p:tgtEl>
                                        <p:attrNameLst>
                                          <p:attrName>style.visibility</p:attrName>
                                        </p:attrNameLst>
                                      </p:cBhvr>
                                      <p:to>
                                        <p:strVal val="visible"/>
                                      </p:to>
                                    </p:set>
                                    <p:anim calcmode="lin" valueType="num">
                                      <p:cBhvr additive="base">
                                        <p:cTn id="7" dur="500" fill="hold"/>
                                        <p:tgtEl>
                                          <p:spTgt spid="4380"/>
                                        </p:tgtEl>
                                        <p:attrNameLst>
                                          <p:attrName>ppt_x</p:attrName>
                                        </p:attrNameLst>
                                      </p:cBhvr>
                                      <p:tavLst>
                                        <p:tav tm="0">
                                          <p:val>
                                            <p:strVal val="#ppt_x"/>
                                          </p:val>
                                        </p:tav>
                                        <p:tav tm="100000">
                                          <p:val>
                                            <p:strVal val="#ppt_x"/>
                                          </p:val>
                                        </p:tav>
                                      </p:tavLst>
                                    </p:anim>
                                    <p:anim calcmode="lin" valueType="num">
                                      <p:cBhvr additive="base">
                                        <p:cTn id="8" dur="500" fill="hold"/>
                                        <p:tgtEl>
                                          <p:spTgt spid="43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81"/>
                                        </p:tgtEl>
                                        <p:attrNameLst>
                                          <p:attrName>style.visibility</p:attrName>
                                        </p:attrNameLst>
                                      </p:cBhvr>
                                      <p:to>
                                        <p:strVal val="visible"/>
                                      </p:to>
                                    </p:set>
                                    <p:anim calcmode="lin" valueType="num">
                                      <p:cBhvr additive="base">
                                        <p:cTn id="11" dur="500" fill="hold"/>
                                        <p:tgtEl>
                                          <p:spTgt spid="4381"/>
                                        </p:tgtEl>
                                        <p:attrNameLst>
                                          <p:attrName>ppt_x</p:attrName>
                                        </p:attrNameLst>
                                      </p:cBhvr>
                                      <p:tavLst>
                                        <p:tav tm="0">
                                          <p:val>
                                            <p:strVal val="#ppt_x"/>
                                          </p:val>
                                        </p:tav>
                                        <p:tav tm="100000">
                                          <p:val>
                                            <p:strVal val="#ppt_x"/>
                                          </p:val>
                                        </p:tav>
                                      </p:tavLst>
                                    </p:anim>
                                    <p:anim calcmode="lin" valueType="num">
                                      <p:cBhvr additive="base">
                                        <p:cTn id="12" dur="500" fill="hold"/>
                                        <p:tgtEl>
                                          <p:spTgt spid="438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4378"/>
                                        </p:tgtEl>
                                        <p:attrNameLst>
                                          <p:attrName>style.visibility</p:attrName>
                                        </p:attrNameLst>
                                      </p:cBhvr>
                                      <p:to>
                                        <p:strVal val="visible"/>
                                      </p:to>
                                    </p:set>
                                    <p:anim calcmode="lin" valueType="num">
                                      <p:cBhvr additive="base">
                                        <p:cTn id="21" dur="500" fill="hold"/>
                                        <p:tgtEl>
                                          <p:spTgt spid="4378"/>
                                        </p:tgtEl>
                                        <p:attrNameLst>
                                          <p:attrName>ppt_x</p:attrName>
                                        </p:attrNameLst>
                                      </p:cBhvr>
                                      <p:tavLst>
                                        <p:tav tm="0">
                                          <p:val>
                                            <p:strVal val="#ppt_x"/>
                                          </p:val>
                                        </p:tav>
                                        <p:tav tm="100000">
                                          <p:val>
                                            <p:strVal val="#ppt_x"/>
                                          </p:val>
                                        </p:tav>
                                      </p:tavLst>
                                    </p:anim>
                                    <p:anim calcmode="lin" valueType="num">
                                      <p:cBhvr additive="base">
                                        <p:cTn id="22" dur="500" fill="hold"/>
                                        <p:tgtEl>
                                          <p:spTgt spid="437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79"/>
                                        </p:tgtEl>
                                        <p:attrNameLst>
                                          <p:attrName>style.visibility</p:attrName>
                                        </p:attrNameLst>
                                      </p:cBhvr>
                                      <p:to>
                                        <p:strVal val="visible"/>
                                      </p:to>
                                    </p:set>
                                    <p:anim calcmode="lin" valueType="num">
                                      <p:cBhvr additive="base">
                                        <p:cTn id="25" dur="500" fill="hold"/>
                                        <p:tgtEl>
                                          <p:spTgt spid="4379"/>
                                        </p:tgtEl>
                                        <p:attrNameLst>
                                          <p:attrName>ppt_x</p:attrName>
                                        </p:attrNameLst>
                                      </p:cBhvr>
                                      <p:tavLst>
                                        <p:tav tm="0">
                                          <p:val>
                                            <p:strVal val="#ppt_x"/>
                                          </p:val>
                                        </p:tav>
                                        <p:tav tm="100000">
                                          <p:val>
                                            <p:strVal val="#ppt_x"/>
                                          </p:val>
                                        </p:tav>
                                      </p:tavLst>
                                    </p:anim>
                                    <p:anim calcmode="lin" valueType="num">
                                      <p:cBhvr additive="base">
                                        <p:cTn id="26" dur="500" fill="hold"/>
                                        <p:tgtEl>
                                          <p:spTgt spid="437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additive="base">
                                        <p:cTn id="29" dur="500" fill="hold"/>
                                        <p:tgtEl>
                                          <p:spTgt spid="5125"/>
                                        </p:tgtEl>
                                        <p:attrNameLst>
                                          <p:attrName>ppt_x</p:attrName>
                                        </p:attrNameLst>
                                      </p:cBhvr>
                                      <p:tavLst>
                                        <p:tav tm="0">
                                          <p:val>
                                            <p:strVal val="#ppt_x"/>
                                          </p:val>
                                        </p:tav>
                                        <p:tav tm="100000">
                                          <p:val>
                                            <p:strVal val="#ppt_x"/>
                                          </p:val>
                                        </p:tav>
                                      </p:tavLst>
                                    </p:anim>
                                    <p:anim calcmode="lin" valueType="num">
                                      <p:cBhvr additive="base">
                                        <p:cTn id="30"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76"/>
                                        </p:tgtEl>
                                        <p:attrNameLst>
                                          <p:attrName>style.visibility</p:attrName>
                                        </p:attrNameLst>
                                      </p:cBhvr>
                                      <p:to>
                                        <p:strVal val="visible"/>
                                      </p:to>
                                    </p:set>
                                    <p:anim calcmode="lin" valueType="num">
                                      <p:cBhvr additive="base">
                                        <p:cTn id="35" dur="500" fill="hold"/>
                                        <p:tgtEl>
                                          <p:spTgt spid="4376"/>
                                        </p:tgtEl>
                                        <p:attrNameLst>
                                          <p:attrName>ppt_x</p:attrName>
                                        </p:attrNameLst>
                                      </p:cBhvr>
                                      <p:tavLst>
                                        <p:tav tm="0">
                                          <p:val>
                                            <p:strVal val="#ppt_x"/>
                                          </p:val>
                                        </p:tav>
                                        <p:tav tm="100000">
                                          <p:val>
                                            <p:strVal val="#ppt_x"/>
                                          </p:val>
                                        </p:tav>
                                      </p:tavLst>
                                    </p:anim>
                                    <p:anim calcmode="lin" valueType="num">
                                      <p:cBhvr additive="base">
                                        <p:cTn id="36" dur="500" fill="hold"/>
                                        <p:tgtEl>
                                          <p:spTgt spid="437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nodePh="1">
                                  <p:stCondLst>
                                    <p:cond delay="0"/>
                                  </p:stCondLst>
                                  <p:endCondLst>
                                    <p:cond evt="begin" delay="0">
                                      <p:tn val="37"/>
                                    </p:cond>
                                  </p:endCondLst>
                                  <p:childTnLst>
                                    <p:set>
                                      <p:cBhvr>
                                        <p:cTn id="38" dur="1" fill="hold">
                                          <p:stCondLst>
                                            <p:cond delay="0"/>
                                          </p:stCondLst>
                                        </p:cTn>
                                        <p:tgtEl>
                                          <p:spTgt spid="4377"/>
                                        </p:tgtEl>
                                        <p:attrNameLst>
                                          <p:attrName>style.visibility</p:attrName>
                                        </p:attrNameLst>
                                      </p:cBhvr>
                                      <p:to>
                                        <p:strVal val="visible"/>
                                      </p:to>
                                    </p:set>
                                    <p:anim calcmode="lin" valueType="num">
                                      <p:cBhvr additive="base">
                                        <p:cTn id="39" dur="500" fill="hold"/>
                                        <p:tgtEl>
                                          <p:spTgt spid="4377"/>
                                        </p:tgtEl>
                                        <p:attrNameLst>
                                          <p:attrName>ppt_x</p:attrName>
                                        </p:attrNameLst>
                                      </p:cBhvr>
                                      <p:tavLst>
                                        <p:tav tm="0">
                                          <p:val>
                                            <p:strVal val="#ppt_x"/>
                                          </p:val>
                                        </p:tav>
                                        <p:tav tm="100000">
                                          <p:val>
                                            <p:strVal val="#ppt_x"/>
                                          </p:val>
                                        </p:tav>
                                      </p:tavLst>
                                    </p:anim>
                                    <p:anim calcmode="lin" valueType="num">
                                      <p:cBhvr additive="base">
                                        <p:cTn id="40" dur="500" fill="hold"/>
                                        <p:tgtEl>
                                          <p:spTgt spid="437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26"/>
                                        </p:tgtEl>
                                        <p:attrNameLst>
                                          <p:attrName>style.visibility</p:attrName>
                                        </p:attrNameLst>
                                      </p:cBhvr>
                                      <p:to>
                                        <p:strVal val="visible"/>
                                      </p:to>
                                    </p:set>
                                    <p:anim calcmode="lin" valueType="num">
                                      <p:cBhvr additive="base">
                                        <p:cTn id="43" dur="500" fill="hold"/>
                                        <p:tgtEl>
                                          <p:spTgt spid="5126"/>
                                        </p:tgtEl>
                                        <p:attrNameLst>
                                          <p:attrName>ppt_x</p:attrName>
                                        </p:attrNameLst>
                                      </p:cBhvr>
                                      <p:tavLst>
                                        <p:tav tm="0">
                                          <p:val>
                                            <p:strVal val="#ppt_x"/>
                                          </p:val>
                                        </p:tav>
                                        <p:tav tm="100000">
                                          <p:val>
                                            <p:strVal val="#ppt_x"/>
                                          </p:val>
                                        </p:tav>
                                      </p:tavLst>
                                    </p:anim>
                                    <p:anim calcmode="lin" valueType="num">
                                      <p:cBhvr additive="base">
                                        <p:cTn id="4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74"/>
                                        </p:tgtEl>
                                        <p:attrNameLst>
                                          <p:attrName>style.visibility</p:attrName>
                                        </p:attrNameLst>
                                      </p:cBhvr>
                                      <p:to>
                                        <p:strVal val="visible"/>
                                      </p:to>
                                    </p:set>
                                    <p:anim calcmode="lin" valueType="num">
                                      <p:cBhvr additive="base">
                                        <p:cTn id="49" dur="500" fill="hold"/>
                                        <p:tgtEl>
                                          <p:spTgt spid="4374"/>
                                        </p:tgtEl>
                                        <p:attrNameLst>
                                          <p:attrName>ppt_x</p:attrName>
                                        </p:attrNameLst>
                                      </p:cBhvr>
                                      <p:tavLst>
                                        <p:tav tm="0">
                                          <p:val>
                                            <p:strVal val="#ppt_x"/>
                                          </p:val>
                                        </p:tav>
                                        <p:tav tm="100000">
                                          <p:val>
                                            <p:strVal val="#ppt_x"/>
                                          </p:val>
                                        </p:tav>
                                      </p:tavLst>
                                    </p:anim>
                                    <p:anim calcmode="lin" valueType="num">
                                      <p:cBhvr additive="base">
                                        <p:cTn id="50" dur="500" fill="hold"/>
                                        <p:tgtEl>
                                          <p:spTgt spid="437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75"/>
                                        </p:tgtEl>
                                        <p:attrNameLst>
                                          <p:attrName>style.visibility</p:attrName>
                                        </p:attrNameLst>
                                      </p:cBhvr>
                                      <p:to>
                                        <p:strVal val="visible"/>
                                      </p:to>
                                    </p:set>
                                    <p:anim calcmode="lin" valueType="num">
                                      <p:cBhvr additive="base">
                                        <p:cTn id="53" dur="500" fill="hold"/>
                                        <p:tgtEl>
                                          <p:spTgt spid="4375"/>
                                        </p:tgtEl>
                                        <p:attrNameLst>
                                          <p:attrName>ppt_x</p:attrName>
                                        </p:attrNameLst>
                                      </p:cBhvr>
                                      <p:tavLst>
                                        <p:tav tm="0">
                                          <p:val>
                                            <p:strVal val="#ppt_x"/>
                                          </p:val>
                                        </p:tav>
                                        <p:tav tm="100000">
                                          <p:val>
                                            <p:strVal val="#ppt_x"/>
                                          </p:val>
                                        </p:tav>
                                      </p:tavLst>
                                    </p:anim>
                                    <p:anim calcmode="lin" valueType="num">
                                      <p:cBhvr additive="base">
                                        <p:cTn id="54" dur="500" fill="hold"/>
                                        <p:tgtEl>
                                          <p:spTgt spid="437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127"/>
                                        </p:tgtEl>
                                        <p:attrNameLst>
                                          <p:attrName>style.visibility</p:attrName>
                                        </p:attrNameLst>
                                      </p:cBhvr>
                                      <p:to>
                                        <p:strVal val="visible"/>
                                      </p:to>
                                    </p:set>
                                    <p:anim calcmode="lin" valueType="num">
                                      <p:cBhvr additive="base">
                                        <p:cTn id="57" dur="500" fill="hold"/>
                                        <p:tgtEl>
                                          <p:spTgt spid="5127"/>
                                        </p:tgtEl>
                                        <p:attrNameLst>
                                          <p:attrName>ppt_x</p:attrName>
                                        </p:attrNameLst>
                                      </p:cBhvr>
                                      <p:tavLst>
                                        <p:tav tm="0">
                                          <p:val>
                                            <p:strVal val="#ppt_x"/>
                                          </p:val>
                                        </p:tav>
                                        <p:tav tm="100000">
                                          <p:val>
                                            <p:strVal val="#ppt_x"/>
                                          </p:val>
                                        </p:tav>
                                      </p:tavLst>
                                    </p:anim>
                                    <p:anim calcmode="lin" valueType="num">
                                      <p:cBhvr additive="base">
                                        <p:cTn id="5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23"/>
                                        </p:tgtEl>
                                        <p:attrNameLst>
                                          <p:attrName>style.visibility</p:attrName>
                                        </p:attrNameLst>
                                      </p:cBhvr>
                                      <p:to>
                                        <p:strVal val="visible"/>
                                      </p:to>
                                    </p:set>
                                    <p:animEffect transition="in" filter="fade">
                                      <p:cBhvr>
                                        <p:cTn id="63" dur="1000"/>
                                        <p:tgtEl>
                                          <p:spTgt spid="5123"/>
                                        </p:tgtEl>
                                      </p:cBhvr>
                                    </p:animEffect>
                                    <p:anim calcmode="lin" valueType="num">
                                      <p:cBhvr>
                                        <p:cTn id="64" dur="1000" fill="hold"/>
                                        <p:tgtEl>
                                          <p:spTgt spid="5123"/>
                                        </p:tgtEl>
                                        <p:attrNameLst>
                                          <p:attrName>ppt_x</p:attrName>
                                        </p:attrNameLst>
                                      </p:cBhvr>
                                      <p:tavLst>
                                        <p:tav tm="0">
                                          <p:val>
                                            <p:strVal val="#ppt_x"/>
                                          </p:val>
                                        </p:tav>
                                        <p:tav tm="100000">
                                          <p:val>
                                            <p:strVal val="#ppt_x"/>
                                          </p:val>
                                        </p:tav>
                                      </p:tavLst>
                                    </p:anim>
                                    <p:anim calcmode="lin" valueType="num">
                                      <p:cBhvr>
                                        <p:cTn id="65"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4" grpId="0"/>
      <p:bldP spid="4375" grpId="0"/>
      <p:bldP spid="4376" grpId="0"/>
      <p:bldP spid="4377" grpId="0"/>
      <p:bldP spid="4378" grpId="0"/>
      <p:bldP spid="4379" grpId="0"/>
      <p:bldP spid="4380" grpId="0"/>
      <p:bldP spid="43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0"/>
        <p:cNvGrpSpPr/>
        <p:nvPr/>
      </p:nvGrpSpPr>
      <p:grpSpPr>
        <a:xfrm>
          <a:off x="0" y="0"/>
          <a:ext cx="0" cy="0"/>
          <a:chOff x="0" y="0"/>
          <a:chExt cx="0" cy="0"/>
        </a:xfrm>
      </p:grpSpPr>
      <p:sp>
        <p:nvSpPr>
          <p:cNvPr id="5382" name="Google Shape;5382;p68"/>
          <p:cNvSpPr txBox="1">
            <a:spLocks noGrp="1"/>
          </p:cNvSpPr>
          <p:nvPr>
            <p:ph type="subTitle" idx="1"/>
          </p:nvPr>
        </p:nvSpPr>
        <p:spPr>
          <a:xfrm>
            <a:off x="2109585" y="3331551"/>
            <a:ext cx="5991155" cy="1158550"/>
          </a:xfrm>
          <a:prstGeom prst="rect">
            <a:avLst/>
          </a:prstGeom>
        </p:spPr>
        <p:txBody>
          <a:bodyPr spcFirstLastPara="1" wrap="square" lIns="14400" tIns="14400" rIns="14400" bIns="14400" anchor="t" anchorCtr="0">
            <a:noAutofit/>
          </a:bodyPr>
          <a:lstStyle/>
          <a:p>
            <a:pPr marL="0" lvl="0" indent="0" algn="just" rtl="0">
              <a:spcBef>
                <a:spcPts val="0"/>
              </a:spcBef>
              <a:spcAft>
                <a:spcPts val="0"/>
              </a:spcAft>
              <a:buNone/>
            </a:pPr>
            <a:r>
              <a:rPr lang="en-GB" b="1" dirty="0"/>
              <a:t>Anak-anak dapat menyaksikan video pembelajaran tentang proses atau tahapan bermain sains sawi berwarna,mengikuti kegiatan bermain quiziz online untuk mengenal lebih jauh tentang tanaman sayuran,anak anak juga mengerjakan kegiatan berupa Lembar Kerja Online yang dikirimkan melalui link google drive.</a:t>
            </a:r>
            <a:endParaRPr b="1" dirty="0"/>
          </a:p>
        </p:txBody>
      </p:sp>
      <p:grpSp>
        <p:nvGrpSpPr>
          <p:cNvPr id="5384" name="Google Shape;5384;p68"/>
          <p:cNvGrpSpPr/>
          <p:nvPr/>
        </p:nvGrpSpPr>
        <p:grpSpPr>
          <a:xfrm>
            <a:off x="3276600" y="285750"/>
            <a:ext cx="3200866" cy="2452213"/>
            <a:chOff x="3412451" y="634952"/>
            <a:chExt cx="2319098" cy="2102954"/>
          </a:xfrm>
        </p:grpSpPr>
        <p:sp>
          <p:nvSpPr>
            <p:cNvPr id="5385" name="Google Shape;5385;p68"/>
            <p:cNvSpPr/>
            <p:nvPr/>
          </p:nvSpPr>
          <p:spPr>
            <a:xfrm>
              <a:off x="3412451" y="2073799"/>
              <a:ext cx="2319098" cy="277674"/>
            </a:xfrm>
            <a:custGeom>
              <a:avLst/>
              <a:gdLst/>
              <a:ahLst/>
              <a:cxnLst/>
              <a:rect l="l" t="t" r="r" b="b"/>
              <a:pathLst>
                <a:path w="121260" h="14517" extrusionOk="0">
                  <a:moveTo>
                    <a:pt x="0" y="1"/>
                  </a:moveTo>
                  <a:lnTo>
                    <a:pt x="0" y="7351"/>
                  </a:lnTo>
                  <a:cubicBezTo>
                    <a:pt x="0" y="11318"/>
                    <a:pt x="3199" y="14517"/>
                    <a:pt x="7166" y="14517"/>
                  </a:cubicBezTo>
                  <a:lnTo>
                    <a:pt x="114151" y="14517"/>
                  </a:lnTo>
                  <a:cubicBezTo>
                    <a:pt x="118061" y="14517"/>
                    <a:pt x="121260" y="11318"/>
                    <a:pt x="121260" y="7351"/>
                  </a:cubicBezTo>
                  <a:lnTo>
                    <a:pt x="121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86" name="Google Shape;5386;p68"/>
            <p:cNvGrpSpPr/>
            <p:nvPr/>
          </p:nvGrpSpPr>
          <p:grpSpPr>
            <a:xfrm>
              <a:off x="3412451" y="634952"/>
              <a:ext cx="2319098" cy="2102954"/>
              <a:chOff x="1634025" y="2713000"/>
              <a:chExt cx="3031500" cy="2748600"/>
            </a:xfrm>
          </p:grpSpPr>
          <p:sp>
            <p:nvSpPr>
              <p:cNvPr id="5387" name="Google Shape;5387;p68"/>
              <p:cNvSpPr/>
              <p:nvPr/>
            </p:nvSpPr>
            <p:spPr>
              <a:xfrm>
                <a:off x="2778875" y="4756750"/>
                <a:ext cx="741800" cy="592175"/>
              </a:xfrm>
              <a:custGeom>
                <a:avLst/>
                <a:gdLst/>
                <a:ahLst/>
                <a:cxnLst/>
                <a:rect l="l" t="t" r="r" b="b"/>
                <a:pathLst>
                  <a:path w="29672" h="23687" extrusionOk="0">
                    <a:moveTo>
                      <a:pt x="0" y="1"/>
                    </a:moveTo>
                    <a:lnTo>
                      <a:pt x="0" y="23687"/>
                    </a:lnTo>
                    <a:lnTo>
                      <a:pt x="29672" y="23687"/>
                    </a:lnTo>
                    <a:lnTo>
                      <a:pt x="296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8" name="Google Shape;5388;p68"/>
              <p:cNvSpPr/>
              <p:nvPr/>
            </p:nvSpPr>
            <p:spPr>
              <a:xfrm>
                <a:off x="2097500" y="5236600"/>
                <a:ext cx="2105975" cy="225000"/>
              </a:xfrm>
              <a:custGeom>
                <a:avLst/>
                <a:gdLst/>
                <a:ahLst/>
                <a:cxnLst/>
                <a:rect l="l" t="t" r="r" b="b"/>
                <a:pathLst>
                  <a:path w="84239" h="9000" extrusionOk="0">
                    <a:moveTo>
                      <a:pt x="8829" y="0"/>
                    </a:moveTo>
                    <a:cubicBezTo>
                      <a:pt x="6640" y="0"/>
                      <a:pt x="4621" y="1066"/>
                      <a:pt x="3384" y="2900"/>
                    </a:cubicBezTo>
                    <a:lnTo>
                      <a:pt x="541" y="7038"/>
                    </a:lnTo>
                    <a:cubicBezTo>
                      <a:pt x="1" y="7876"/>
                      <a:pt x="598" y="9000"/>
                      <a:pt x="1607" y="9000"/>
                    </a:cubicBezTo>
                    <a:lnTo>
                      <a:pt x="82646" y="9000"/>
                    </a:lnTo>
                    <a:cubicBezTo>
                      <a:pt x="83584" y="9000"/>
                      <a:pt x="84238" y="7876"/>
                      <a:pt x="83641" y="7038"/>
                    </a:cubicBezTo>
                    <a:lnTo>
                      <a:pt x="80797" y="2900"/>
                    </a:lnTo>
                    <a:cubicBezTo>
                      <a:pt x="79617" y="1066"/>
                      <a:pt x="77542" y="0"/>
                      <a:pt x="75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9" name="Google Shape;5389;p68"/>
              <p:cNvSpPr/>
              <p:nvPr/>
            </p:nvSpPr>
            <p:spPr>
              <a:xfrm>
                <a:off x="1634025" y="2713000"/>
                <a:ext cx="3031500" cy="1880625"/>
              </a:xfrm>
              <a:custGeom>
                <a:avLst/>
                <a:gdLst/>
                <a:ahLst/>
                <a:cxnLst/>
                <a:rect l="l" t="t" r="r" b="b"/>
                <a:pathLst>
                  <a:path w="121260" h="75225" extrusionOk="0">
                    <a:moveTo>
                      <a:pt x="7166" y="1"/>
                    </a:moveTo>
                    <a:cubicBezTo>
                      <a:pt x="3199" y="1"/>
                      <a:pt x="0" y="3200"/>
                      <a:pt x="0" y="7109"/>
                    </a:cubicBezTo>
                    <a:lnTo>
                      <a:pt x="0" y="75225"/>
                    </a:lnTo>
                    <a:lnTo>
                      <a:pt x="6640" y="75225"/>
                    </a:lnTo>
                    <a:lnTo>
                      <a:pt x="6640" y="9057"/>
                    </a:lnTo>
                    <a:cubicBezTo>
                      <a:pt x="6640" y="7394"/>
                      <a:pt x="7990" y="6043"/>
                      <a:pt x="9654" y="6043"/>
                    </a:cubicBezTo>
                    <a:lnTo>
                      <a:pt x="111663" y="6043"/>
                    </a:lnTo>
                    <a:cubicBezTo>
                      <a:pt x="113326" y="6043"/>
                      <a:pt x="114691" y="7394"/>
                      <a:pt x="114691" y="9057"/>
                    </a:cubicBezTo>
                    <a:lnTo>
                      <a:pt x="114691" y="75225"/>
                    </a:lnTo>
                    <a:lnTo>
                      <a:pt x="121260" y="75225"/>
                    </a:lnTo>
                    <a:lnTo>
                      <a:pt x="121260" y="7109"/>
                    </a:lnTo>
                    <a:cubicBezTo>
                      <a:pt x="121260" y="3200"/>
                      <a:pt x="118061" y="1"/>
                      <a:pt x="114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0" name="Google Shape;5390;p68"/>
              <p:cNvSpPr/>
              <p:nvPr/>
            </p:nvSpPr>
            <p:spPr>
              <a:xfrm>
                <a:off x="3033350" y="4641225"/>
                <a:ext cx="232850" cy="232500"/>
              </a:xfrm>
              <a:custGeom>
                <a:avLst/>
                <a:gdLst/>
                <a:ahLst/>
                <a:cxnLst/>
                <a:rect l="l" t="t" r="r" b="b"/>
                <a:pathLst>
                  <a:path w="9314" h="9300" extrusionOk="0">
                    <a:moveTo>
                      <a:pt x="4577" y="1220"/>
                    </a:moveTo>
                    <a:cubicBezTo>
                      <a:pt x="6320" y="1220"/>
                      <a:pt x="8090" y="2361"/>
                      <a:pt x="8176" y="4622"/>
                    </a:cubicBezTo>
                    <a:cubicBezTo>
                      <a:pt x="8090" y="6875"/>
                      <a:pt x="6320" y="8012"/>
                      <a:pt x="4576" y="8012"/>
                    </a:cubicBezTo>
                    <a:cubicBezTo>
                      <a:pt x="2844" y="8012"/>
                      <a:pt x="1138" y="6889"/>
                      <a:pt x="1138" y="4622"/>
                    </a:cubicBezTo>
                    <a:cubicBezTo>
                      <a:pt x="1138" y="2347"/>
                      <a:pt x="2844" y="1220"/>
                      <a:pt x="4577" y="1220"/>
                    </a:cubicBezTo>
                    <a:close/>
                    <a:moveTo>
                      <a:pt x="4692" y="1"/>
                    </a:moveTo>
                    <a:cubicBezTo>
                      <a:pt x="2133" y="1"/>
                      <a:pt x="1" y="2062"/>
                      <a:pt x="1" y="4622"/>
                    </a:cubicBezTo>
                    <a:cubicBezTo>
                      <a:pt x="1" y="7167"/>
                      <a:pt x="2133" y="9299"/>
                      <a:pt x="4692" y="9299"/>
                    </a:cubicBezTo>
                    <a:cubicBezTo>
                      <a:pt x="7237" y="9299"/>
                      <a:pt x="9128" y="7223"/>
                      <a:pt x="9313" y="4792"/>
                    </a:cubicBezTo>
                    <a:lnTo>
                      <a:pt x="9313" y="4622"/>
                    </a:lnTo>
                    <a:lnTo>
                      <a:pt x="9313" y="4437"/>
                    </a:lnTo>
                    <a:cubicBezTo>
                      <a:pt x="9128" y="2006"/>
                      <a:pt x="7237"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392" name="Google Shape;5392;p68"/>
          <p:cNvGrpSpPr/>
          <p:nvPr/>
        </p:nvGrpSpPr>
        <p:grpSpPr>
          <a:xfrm>
            <a:off x="979931" y="1895763"/>
            <a:ext cx="2320317" cy="1369881"/>
            <a:chOff x="1742075" y="236700"/>
            <a:chExt cx="2578325" cy="1682275"/>
          </a:xfrm>
        </p:grpSpPr>
        <p:sp>
          <p:nvSpPr>
            <p:cNvPr id="5393" name="Google Shape;5393;p68"/>
            <p:cNvSpPr/>
            <p:nvPr/>
          </p:nvSpPr>
          <p:spPr>
            <a:xfrm>
              <a:off x="1742075" y="236700"/>
              <a:ext cx="2578325" cy="1682275"/>
            </a:xfrm>
            <a:custGeom>
              <a:avLst/>
              <a:gdLst/>
              <a:ahLst/>
              <a:cxnLst/>
              <a:rect l="l" t="t" r="r" b="b"/>
              <a:pathLst>
                <a:path w="103133" h="67291" extrusionOk="0">
                  <a:moveTo>
                    <a:pt x="94958" y="5445"/>
                  </a:moveTo>
                  <a:cubicBezTo>
                    <a:pt x="96379" y="5445"/>
                    <a:pt x="97503" y="6455"/>
                    <a:pt x="97503" y="7763"/>
                  </a:cubicBezTo>
                  <a:lnTo>
                    <a:pt x="97503" y="59471"/>
                  </a:lnTo>
                  <a:cubicBezTo>
                    <a:pt x="97503" y="60779"/>
                    <a:pt x="96379" y="61789"/>
                    <a:pt x="94958" y="61789"/>
                  </a:cubicBezTo>
                  <a:lnTo>
                    <a:pt x="8175" y="61789"/>
                  </a:lnTo>
                  <a:cubicBezTo>
                    <a:pt x="6810" y="61789"/>
                    <a:pt x="5630" y="60779"/>
                    <a:pt x="5630" y="59471"/>
                  </a:cubicBezTo>
                  <a:lnTo>
                    <a:pt x="5630" y="7763"/>
                  </a:lnTo>
                  <a:cubicBezTo>
                    <a:pt x="5630" y="6455"/>
                    <a:pt x="6810" y="5445"/>
                    <a:pt x="8175" y="5445"/>
                  </a:cubicBezTo>
                  <a:close/>
                  <a:moveTo>
                    <a:pt x="9597" y="0"/>
                  </a:moveTo>
                  <a:cubicBezTo>
                    <a:pt x="4322" y="0"/>
                    <a:pt x="0" y="4265"/>
                    <a:pt x="0" y="9540"/>
                  </a:cubicBezTo>
                  <a:lnTo>
                    <a:pt x="0" y="57751"/>
                  </a:lnTo>
                  <a:cubicBezTo>
                    <a:pt x="0" y="63026"/>
                    <a:pt x="4322" y="67291"/>
                    <a:pt x="9597" y="67291"/>
                  </a:cubicBezTo>
                  <a:lnTo>
                    <a:pt x="93593" y="67291"/>
                  </a:lnTo>
                  <a:cubicBezTo>
                    <a:pt x="98867" y="67291"/>
                    <a:pt x="103133" y="63026"/>
                    <a:pt x="103133" y="57751"/>
                  </a:cubicBezTo>
                  <a:lnTo>
                    <a:pt x="103133" y="9540"/>
                  </a:lnTo>
                  <a:cubicBezTo>
                    <a:pt x="103133" y="4265"/>
                    <a:pt x="98867" y="0"/>
                    <a:pt x="93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4" name="Google Shape;5394;p68"/>
            <p:cNvSpPr/>
            <p:nvPr/>
          </p:nvSpPr>
          <p:spPr>
            <a:xfrm>
              <a:off x="4194550" y="1020075"/>
              <a:ext cx="114125" cy="115525"/>
            </a:xfrm>
            <a:custGeom>
              <a:avLst/>
              <a:gdLst/>
              <a:ahLst/>
              <a:cxnLst/>
              <a:rect l="l" t="t" r="r" b="b"/>
              <a:pathLst>
                <a:path w="4565" h="4621" extrusionOk="0">
                  <a:moveTo>
                    <a:pt x="2223" y="644"/>
                  </a:moveTo>
                  <a:cubicBezTo>
                    <a:pt x="3085" y="644"/>
                    <a:pt x="3967" y="1209"/>
                    <a:pt x="4024" y="2318"/>
                  </a:cubicBezTo>
                  <a:cubicBezTo>
                    <a:pt x="3967" y="3419"/>
                    <a:pt x="3085" y="3981"/>
                    <a:pt x="2223" y="3981"/>
                  </a:cubicBezTo>
                  <a:cubicBezTo>
                    <a:pt x="1373" y="3981"/>
                    <a:pt x="541" y="3434"/>
                    <a:pt x="541" y="2318"/>
                  </a:cubicBezTo>
                  <a:cubicBezTo>
                    <a:pt x="541" y="1195"/>
                    <a:pt x="1373" y="644"/>
                    <a:pt x="2223" y="644"/>
                  </a:cubicBezTo>
                  <a:close/>
                  <a:moveTo>
                    <a:pt x="2247" y="0"/>
                  </a:moveTo>
                  <a:cubicBezTo>
                    <a:pt x="1067" y="0"/>
                    <a:pt x="1" y="1067"/>
                    <a:pt x="1" y="2318"/>
                  </a:cubicBezTo>
                  <a:cubicBezTo>
                    <a:pt x="1" y="3555"/>
                    <a:pt x="1067" y="4621"/>
                    <a:pt x="2247" y="4621"/>
                  </a:cubicBezTo>
                  <a:cubicBezTo>
                    <a:pt x="3555" y="4621"/>
                    <a:pt x="4451" y="3611"/>
                    <a:pt x="4564" y="2375"/>
                  </a:cubicBezTo>
                  <a:lnTo>
                    <a:pt x="4564" y="2318"/>
                  </a:lnTo>
                  <a:lnTo>
                    <a:pt x="4564" y="2247"/>
                  </a:lnTo>
                  <a:cubicBezTo>
                    <a:pt x="4451" y="1010"/>
                    <a:pt x="3555" y="0"/>
                    <a:pt x="2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95" name="Google Shape;5395;p68"/>
          <p:cNvGrpSpPr/>
          <p:nvPr/>
        </p:nvGrpSpPr>
        <p:grpSpPr>
          <a:xfrm>
            <a:off x="223751" y="626920"/>
            <a:ext cx="984621" cy="1822785"/>
            <a:chOff x="7797029" y="2174230"/>
            <a:chExt cx="1161931" cy="2151032"/>
          </a:xfrm>
        </p:grpSpPr>
        <p:sp>
          <p:nvSpPr>
            <p:cNvPr id="5396" name="Google Shape;5396;p68"/>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97" name="Google Shape;5397;p68"/>
            <p:cNvGrpSpPr/>
            <p:nvPr/>
          </p:nvGrpSpPr>
          <p:grpSpPr>
            <a:xfrm>
              <a:off x="8149431" y="2521491"/>
              <a:ext cx="429313" cy="1803771"/>
              <a:chOff x="6097050" y="1346450"/>
              <a:chExt cx="196500" cy="825600"/>
            </a:xfrm>
          </p:grpSpPr>
          <p:sp>
            <p:nvSpPr>
              <p:cNvPr id="5398" name="Google Shape;5398;p68"/>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9" name="Google Shape;5399;p68"/>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0" name="Google Shape;5400;p68"/>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401" name="Google Shape;5401;p68"/>
          <p:cNvGrpSpPr/>
          <p:nvPr/>
        </p:nvGrpSpPr>
        <p:grpSpPr>
          <a:xfrm>
            <a:off x="7361325" y="608077"/>
            <a:ext cx="1226972" cy="1663122"/>
            <a:chOff x="6903325" y="768150"/>
            <a:chExt cx="1883592" cy="2553150"/>
          </a:xfrm>
        </p:grpSpPr>
        <p:sp>
          <p:nvSpPr>
            <p:cNvPr id="5402" name="Google Shape;5402;p68"/>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03" name="Google Shape;5403;p68"/>
            <p:cNvGrpSpPr/>
            <p:nvPr/>
          </p:nvGrpSpPr>
          <p:grpSpPr>
            <a:xfrm>
              <a:off x="7376316" y="1424126"/>
              <a:ext cx="866544" cy="842824"/>
              <a:chOff x="5260025" y="1303750"/>
              <a:chExt cx="391800" cy="381075"/>
            </a:xfrm>
          </p:grpSpPr>
          <p:sp>
            <p:nvSpPr>
              <p:cNvPr id="5404" name="Google Shape;5404;p68"/>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5" name="Google Shape;5405;p68"/>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6" name="Google Shape;5406;p68"/>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7" name="Google Shape;5407;p68"/>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8" name="Google Shape;5408;p68"/>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9" name="Google Shape;5409;p68"/>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0" name="Google Shape;5410;p68"/>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11" name="Google Shape;5411;p68"/>
            <p:cNvSpPr/>
            <p:nvPr/>
          </p:nvSpPr>
          <p:spPr>
            <a:xfrm>
              <a:off x="7814675" y="1309200"/>
              <a:ext cx="60900" cy="2012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12" name="Google Shape;5412;p68"/>
          <p:cNvGrpSpPr/>
          <p:nvPr/>
        </p:nvGrpSpPr>
        <p:grpSpPr>
          <a:xfrm flipH="1">
            <a:off x="7987502" y="1127695"/>
            <a:ext cx="791160" cy="1329944"/>
            <a:chOff x="304654" y="2412551"/>
            <a:chExt cx="554772" cy="932574"/>
          </a:xfrm>
        </p:grpSpPr>
        <p:sp>
          <p:nvSpPr>
            <p:cNvPr id="5413" name="Google Shape;5413;p68"/>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14" name="Google Shape;5414;p68"/>
            <p:cNvGrpSpPr/>
            <p:nvPr/>
          </p:nvGrpSpPr>
          <p:grpSpPr>
            <a:xfrm>
              <a:off x="421718" y="2580213"/>
              <a:ext cx="320633" cy="764912"/>
              <a:chOff x="4503500" y="1320300"/>
              <a:chExt cx="310150" cy="739975"/>
            </a:xfrm>
          </p:grpSpPr>
          <p:sp>
            <p:nvSpPr>
              <p:cNvPr id="5415" name="Google Shape;5415;p68"/>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6" name="Google Shape;5416;p68"/>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7" name="Google Shape;5417;p68"/>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8" name="Google Shape;5418;p68"/>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419" name="Google Shape;5419;p68"/>
          <p:cNvGrpSpPr/>
          <p:nvPr/>
        </p:nvGrpSpPr>
        <p:grpSpPr>
          <a:xfrm>
            <a:off x="451680" y="2230408"/>
            <a:ext cx="7710202" cy="454461"/>
            <a:chOff x="720697" y="2006761"/>
            <a:chExt cx="7710202" cy="454461"/>
          </a:xfrm>
        </p:grpSpPr>
        <p:sp>
          <p:nvSpPr>
            <p:cNvPr id="5420" name="Google Shape;5420;p68"/>
            <p:cNvSpPr/>
            <p:nvPr/>
          </p:nvSpPr>
          <p:spPr>
            <a:xfrm flipH="1">
              <a:off x="720697" y="2072927"/>
              <a:ext cx="698500" cy="378530"/>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95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1" name="Google Shape;5421;p68"/>
            <p:cNvSpPr/>
            <p:nvPr/>
          </p:nvSpPr>
          <p:spPr>
            <a:xfrm flipH="1">
              <a:off x="6189746" y="2006761"/>
              <a:ext cx="820654" cy="444701"/>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95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2" name="Google Shape;5422;p68"/>
            <p:cNvSpPr/>
            <p:nvPr/>
          </p:nvSpPr>
          <p:spPr>
            <a:xfrm flipH="1">
              <a:off x="7866563" y="2155418"/>
              <a:ext cx="564336" cy="305805"/>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95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24" name="Google Shape;5424;p68"/>
          <p:cNvGrpSpPr/>
          <p:nvPr/>
        </p:nvGrpSpPr>
        <p:grpSpPr>
          <a:xfrm>
            <a:off x="6534293" y="1632151"/>
            <a:ext cx="911097" cy="1449525"/>
            <a:chOff x="4995700" y="1385800"/>
            <a:chExt cx="983500" cy="1863225"/>
          </a:xfrm>
        </p:grpSpPr>
        <p:sp>
          <p:nvSpPr>
            <p:cNvPr id="5425" name="Google Shape;5425;p68"/>
            <p:cNvSpPr/>
            <p:nvPr/>
          </p:nvSpPr>
          <p:spPr>
            <a:xfrm>
              <a:off x="4995700" y="1582725"/>
              <a:ext cx="71100" cy="176325"/>
            </a:xfrm>
            <a:custGeom>
              <a:avLst/>
              <a:gdLst/>
              <a:ahLst/>
              <a:cxnLst/>
              <a:rect l="l" t="t" r="r" b="b"/>
              <a:pathLst>
                <a:path w="2844" h="7053" extrusionOk="0">
                  <a:moveTo>
                    <a:pt x="711" y="0"/>
                  </a:moveTo>
                  <a:cubicBezTo>
                    <a:pt x="299" y="0"/>
                    <a:pt x="0" y="427"/>
                    <a:pt x="0" y="1010"/>
                  </a:cubicBezTo>
                  <a:lnTo>
                    <a:pt x="0" y="6043"/>
                  </a:lnTo>
                  <a:cubicBezTo>
                    <a:pt x="0" y="6583"/>
                    <a:pt x="299" y="7052"/>
                    <a:pt x="711" y="7052"/>
                  </a:cubicBezTo>
                  <a:lnTo>
                    <a:pt x="2133" y="7052"/>
                  </a:lnTo>
                  <a:cubicBezTo>
                    <a:pt x="2488" y="7052"/>
                    <a:pt x="2844" y="6583"/>
                    <a:pt x="2844" y="6043"/>
                  </a:cubicBezTo>
                  <a:lnTo>
                    <a:pt x="2844" y="1010"/>
                  </a:lnTo>
                  <a:cubicBezTo>
                    <a:pt x="2844" y="427"/>
                    <a:pt x="2488" y="0"/>
                    <a:pt x="2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6" name="Google Shape;5426;p68"/>
            <p:cNvSpPr/>
            <p:nvPr/>
          </p:nvSpPr>
          <p:spPr>
            <a:xfrm>
              <a:off x="4995700" y="1804875"/>
              <a:ext cx="71100" cy="176325"/>
            </a:xfrm>
            <a:custGeom>
              <a:avLst/>
              <a:gdLst/>
              <a:ahLst/>
              <a:cxnLst/>
              <a:rect l="l" t="t" r="r" b="b"/>
              <a:pathLst>
                <a:path w="2844" h="7053" extrusionOk="0">
                  <a:moveTo>
                    <a:pt x="711" y="0"/>
                  </a:moveTo>
                  <a:cubicBezTo>
                    <a:pt x="299" y="0"/>
                    <a:pt x="0" y="484"/>
                    <a:pt x="0" y="1010"/>
                  </a:cubicBezTo>
                  <a:lnTo>
                    <a:pt x="0" y="6043"/>
                  </a:lnTo>
                  <a:cubicBezTo>
                    <a:pt x="0" y="6640"/>
                    <a:pt x="299" y="7052"/>
                    <a:pt x="711" y="7052"/>
                  </a:cubicBezTo>
                  <a:lnTo>
                    <a:pt x="2133" y="7052"/>
                  </a:lnTo>
                  <a:cubicBezTo>
                    <a:pt x="2488" y="7052"/>
                    <a:pt x="2844" y="6640"/>
                    <a:pt x="2844" y="6043"/>
                  </a:cubicBezTo>
                  <a:lnTo>
                    <a:pt x="2844" y="1010"/>
                  </a:lnTo>
                  <a:cubicBezTo>
                    <a:pt x="2844" y="484"/>
                    <a:pt x="2488" y="0"/>
                    <a:pt x="2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7" name="Google Shape;5427;p68"/>
            <p:cNvSpPr/>
            <p:nvPr/>
          </p:nvSpPr>
          <p:spPr>
            <a:xfrm>
              <a:off x="5020925" y="1385800"/>
              <a:ext cx="958275" cy="1863225"/>
            </a:xfrm>
            <a:custGeom>
              <a:avLst/>
              <a:gdLst/>
              <a:ahLst/>
              <a:cxnLst/>
              <a:rect l="l" t="t" r="r" b="b"/>
              <a:pathLst>
                <a:path w="38331" h="74529" extrusionOk="0">
                  <a:moveTo>
                    <a:pt x="32886" y="7877"/>
                  </a:moveTo>
                  <a:cubicBezTo>
                    <a:pt x="34535" y="7877"/>
                    <a:pt x="35843" y="9185"/>
                    <a:pt x="35843" y="10792"/>
                  </a:cubicBezTo>
                  <a:lnTo>
                    <a:pt x="35843" y="61264"/>
                  </a:lnTo>
                  <a:cubicBezTo>
                    <a:pt x="35843" y="62856"/>
                    <a:pt x="34535" y="64164"/>
                    <a:pt x="32886" y="64164"/>
                  </a:cubicBezTo>
                  <a:lnTo>
                    <a:pt x="5446" y="64164"/>
                  </a:lnTo>
                  <a:cubicBezTo>
                    <a:pt x="3854" y="64164"/>
                    <a:pt x="2546" y="62856"/>
                    <a:pt x="2546" y="61264"/>
                  </a:cubicBezTo>
                  <a:lnTo>
                    <a:pt x="2546" y="10792"/>
                  </a:lnTo>
                  <a:cubicBezTo>
                    <a:pt x="2546" y="9185"/>
                    <a:pt x="3854" y="7877"/>
                    <a:pt x="5446" y="7877"/>
                  </a:cubicBezTo>
                  <a:close/>
                  <a:moveTo>
                    <a:pt x="4209" y="1"/>
                  </a:moveTo>
                  <a:cubicBezTo>
                    <a:pt x="1892" y="1"/>
                    <a:pt x="1" y="1906"/>
                    <a:pt x="1" y="4266"/>
                  </a:cubicBezTo>
                  <a:lnTo>
                    <a:pt x="1" y="70263"/>
                  </a:lnTo>
                  <a:cubicBezTo>
                    <a:pt x="1" y="72638"/>
                    <a:pt x="1892" y="74528"/>
                    <a:pt x="4209" y="74528"/>
                  </a:cubicBezTo>
                  <a:lnTo>
                    <a:pt x="34122" y="74528"/>
                  </a:lnTo>
                  <a:cubicBezTo>
                    <a:pt x="36440" y="74528"/>
                    <a:pt x="38331" y="72638"/>
                    <a:pt x="38331" y="70263"/>
                  </a:cubicBezTo>
                  <a:lnTo>
                    <a:pt x="38331" y="4266"/>
                  </a:lnTo>
                  <a:cubicBezTo>
                    <a:pt x="38331" y="1906"/>
                    <a:pt x="36440" y="1"/>
                    <a:pt x="34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8" name="Google Shape;5428;p68"/>
            <p:cNvSpPr/>
            <p:nvPr/>
          </p:nvSpPr>
          <p:spPr>
            <a:xfrm>
              <a:off x="5265475" y="1488175"/>
              <a:ext cx="287200" cy="28100"/>
            </a:xfrm>
            <a:custGeom>
              <a:avLst/>
              <a:gdLst/>
              <a:ahLst/>
              <a:cxnLst/>
              <a:rect l="l" t="t" r="r" b="b"/>
              <a:pathLst>
                <a:path w="11488" h="1124" extrusionOk="0">
                  <a:moveTo>
                    <a:pt x="526" y="1"/>
                  </a:moveTo>
                  <a:cubicBezTo>
                    <a:pt x="228" y="1"/>
                    <a:pt x="0" y="228"/>
                    <a:pt x="0" y="527"/>
                  </a:cubicBezTo>
                  <a:cubicBezTo>
                    <a:pt x="0" y="882"/>
                    <a:pt x="228" y="1124"/>
                    <a:pt x="526" y="1124"/>
                  </a:cubicBezTo>
                  <a:lnTo>
                    <a:pt x="10948" y="1124"/>
                  </a:lnTo>
                  <a:cubicBezTo>
                    <a:pt x="11246" y="1124"/>
                    <a:pt x="11488" y="882"/>
                    <a:pt x="11488" y="527"/>
                  </a:cubicBezTo>
                  <a:cubicBezTo>
                    <a:pt x="11488" y="228"/>
                    <a:pt x="11246" y="1"/>
                    <a:pt x="10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9" name="Google Shape;5429;p68"/>
            <p:cNvSpPr/>
            <p:nvPr/>
          </p:nvSpPr>
          <p:spPr>
            <a:xfrm>
              <a:off x="5681325" y="1474675"/>
              <a:ext cx="55125" cy="54750"/>
            </a:xfrm>
            <a:custGeom>
              <a:avLst/>
              <a:gdLst/>
              <a:ahLst/>
              <a:cxnLst/>
              <a:rect l="l" t="t" r="r" b="b"/>
              <a:pathLst>
                <a:path w="2205" h="2190" extrusionOk="0">
                  <a:moveTo>
                    <a:pt x="1067" y="0"/>
                  </a:moveTo>
                  <a:cubicBezTo>
                    <a:pt x="484" y="0"/>
                    <a:pt x="1" y="484"/>
                    <a:pt x="1" y="1067"/>
                  </a:cubicBezTo>
                  <a:cubicBezTo>
                    <a:pt x="1" y="1721"/>
                    <a:pt x="484" y="2190"/>
                    <a:pt x="1067" y="2190"/>
                  </a:cubicBezTo>
                  <a:cubicBezTo>
                    <a:pt x="1664" y="2190"/>
                    <a:pt x="2204" y="1721"/>
                    <a:pt x="2204" y="1067"/>
                  </a:cubicBezTo>
                  <a:cubicBezTo>
                    <a:pt x="2204" y="484"/>
                    <a:pt x="1664"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0" name="Google Shape;5430;p68"/>
            <p:cNvSpPr/>
            <p:nvPr/>
          </p:nvSpPr>
          <p:spPr>
            <a:xfrm>
              <a:off x="5414750" y="3029700"/>
              <a:ext cx="170775" cy="170275"/>
            </a:xfrm>
            <a:custGeom>
              <a:avLst/>
              <a:gdLst/>
              <a:ahLst/>
              <a:cxnLst/>
              <a:rect l="l" t="t" r="r" b="b"/>
              <a:pathLst>
                <a:path w="6831" h="6811" extrusionOk="0">
                  <a:moveTo>
                    <a:pt x="3350" y="930"/>
                  </a:moveTo>
                  <a:cubicBezTo>
                    <a:pt x="4629" y="930"/>
                    <a:pt x="5929" y="1776"/>
                    <a:pt x="5986" y="3441"/>
                  </a:cubicBezTo>
                  <a:cubicBezTo>
                    <a:pt x="5929" y="5076"/>
                    <a:pt x="4631" y="5904"/>
                    <a:pt x="3354" y="5904"/>
                  </a:cubicBezTo>
                  <a:cubicBezTo>
                    <a:pt x="2087" y="5904"/>
                    <a:pt x="839" y="5090"/>
                    <a:pt x="839" y="3441"/>
                  </a:cubicBezTo>
                  <a:cubicBezTo>
                    <a:pt x="839" y="1758"/>
                    <a:pt x="2084" y="930"/>
                    <a:pt x="3350" y="930"/>
                  </a:cubicBezTo>
                  <a:close/>
                  <a:moveTo>
                    <a:pt x="3441" y="0"/>
                  </a:moveTo>
                  <a:cubicBezTo>
                    <a:pt x="1550" y="0"/>
                    <a:pt x="1" y="1550"/>
                    <a:pt x="1" y="3441"/>
                  </a:cubicBezTo>
                  <a:cubicBezTo>
                    <a:pt x="1" y="5275"/>
                    <a:pt x="1550" y="6810"/>
                    <a:pt x="3441" y="6810"/>
                  </a:cubicBezTo>
                  <a:cubicBezTo>
                    <a:pt x="5284" y="6810"/>
                    <a:pt x="6681" y="5353"/>
                    <a:pt x="6817" y="3581"/>
                  </a:cubicBezTo>
                  <a:lnTo>
                    <a:pt x="6817" y="3581"/>
                  </a:lnTo>
                  <a:cubicBezTo>
                    <a:pt x="6827" y="3540"/>
                    <a:pt x="6831" y="3494"/>
                    <a:pt x="6825" y="3441"/>
                  </a:cubicBezTo>
                  <a:lnTo>
                    <a:pt x="6825" y="3441"/>
                  </a:lnTo>
                  <a:cubicBezTo>
                    <a:pt x="6825" y="3441"/>
                    <a:pt x="6825" y="3441"/>
                    <a:pt x="6825" y="3441"/>
                  </a:cubicBezTo>
                  <a:cubicBezTo>
                    <a:pt x="6831" y="3387"/>
                    <a:pt x="6827" y="3338"/>
                    <a:pt x="6817" y="3295"/>
                  </a:cubicBezTo>
                  <a:lnTo>
                    <a:pt x="6817" y="3295"/>
                  </a:lnTo>
                  <a:cubicBezTo>
                    <a:pt x="6680" y="1471"/>
                    <a:pt x="5283" y="0"/>
                    <a:pt x="3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31" name="Google Shape;5431;p68"/>
          <p:cNvSpPr/>
          <p:nvPr/>
        </p:nvSpPr>
        <p:spPr>
          <a:xfrm>
            <a:off x="0" y="3476625"/>
            <a:ext cx="2714625" cy="1695450"/>
          </a:xfrm>
          <a:custGeom>
            <a:avLst/>
            <a:gdLst/>
            <a:ahLst/>
            <a:cxnLst/>
            <a:rect l="l" t="t" r="r" b="b"/>
            <a:pathLst>
              <a:path w="108585" h="67818" extrusionOk="0">
                <a:moveTo>
                  <a:pt x="0" y="0"/>
                </a:moveTo>
                <a:cubicBezTo>
                  <a:pt x="10087" y="720"/>
                  <a:pt x="21434" y="297"/>
                  <a:pt x="29718" y="6096"/>
                </a:cubicBezTo>
                <a:cubicBezTo>
                  <a:pt x="43188" y="15525"/>
                  <a:pt x="49878" y="32093"/>
                  <a:pt x="60579" y="44577"/>
                </a:cubicBezTo>
                <a:cubicBezTo>
                  <a:pt x="72149" y="58076"/>
                  <a:pt x="90806" y="67818"/>
                  <a:pt x="108585" y="67818"/>
                </a:cubicBezTo>
              </a:path>
            </a:pathLst>
          </a:custGeom>
          <a:noFill/>
          <a:ln w="19050" cap="flat" cmpd="sng">
            <a:solidFill>
              <a:schemeClr val="dk2"/>
            </a:solidFill>
            <a:prstDash val="dash"/>
            <a:round/>
            <a:headEnd type="none" w="med" len="med"/>
            <a:tailEnd type="none" w="med" len="med"/>
          </a:ln>
        </p:spPr>
      </p:sp>
      <p:sp>
        <p:nvSpPr>
          <p:cNvPr id="5432" name="Google Shape;5432;p68"/>
          <p:cNvSpPr/>
          <p:nvPr/>
        </p:nvSpPr>
        <p:spPr>
          <a:xfrm rot="-393102">
            <a:off x="7157228" y="4101086"/>
            <a:ext cx="1506164" cy="304080"/>
          </a:xfrm>
          <a:prstGeom prst="rect">
            <a:avLst/>
          </a:prstGeom>
        </p:spPr>
        <p:txBody>
          <a:bodyPr>
            <a:prstTxWarp prst="textPlain">
              <a:avLst/>
            </a:prstTxWarp>
          </a:bodyPr>
          <a:lstStyle/>
          <a:p>
            <a:pPr lvl="0" algn="ctr"/>
            <a:endParaRPr b="0" i="0" dirty="0">
              <a:ln>
                <a:noFill/>
              </a:ln>
              <a:solidFill>
                <a:schemeClr val="lt2"/>
              </a:solidFill>
              <a:latin typeface="Nanum Pen Script"/>
            </a:endParaRPr>
          </a:p>
        </p:txBody>
      </p:sp>
      <p:pic>
        <p:nvPicPr>
          <p:cNvPr id="3075" name="Picture 3" descr="C:\Users\ASUS X450C\Downloads\downloa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0530" y="1984911"/>
            <a:ext cx="2060186" cy="11483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SUS X450C\Downloads\3ba2a988-b1b3-49e6-a6b4-a318ef09f4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942" y="1785352"/>
            <a:ext cx="761166" cy="11113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SUS X450C\Downloads\WhatsApp Image 2022-01-19 at 15.18.0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670" y="386577"/>
            <a:ext cx="2963929" cy="1566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92"/>
                                        </p:tgtEl>
                                        <p:attrNameLst>
                                          <p:attrName>style.visibility</p:attrName>
                                        </p:attrNameLst>
                                      </p:cBhvr>
                                      <p:to>
                                        <p:strVal val="visible"/>
                                      </p:to>
                                    </p:set>
                                    <p:animEffect transition="in" filter="wipe(down)">
                                      <p:cBhvr>
                                        <p:cTn id="7" dur="500"/>
                                        <p:tgtEl>
                                          <p:spTgt spid="5392"/>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84"/>
                                        </p:tgtEl>
                                        <p:attrNameLst>
                                          <p:attrName>style.visibility</p:attrName>
                                        </p:attrNameLst>
                                      </p:cBhvr>
                                      <p:to>
                                        <p:strVal val="visible"/>
                                      </p:to>
                                    </p:set>
                                    <p:animEffect transition="in" filter="wipe(down)">
                                      <p:cBhvr>
                                        <p:cTn id="15" dur="500"/>
                                        <p:tgtEl>
                                          <p:spTgt spid="5384"/>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424"/>
                                        </p:tgtEl>
                                        <p:attrNameLst>
                                          <p:attrName>style.visibility</p:attrName>
                                        </p:attrNameLst>
                                      </p:cBhvr>
                                      <p:to>
                                        <p:strVal val="visible"/>
                                      </p:to>
                                    </p:set>
                                    <p:animEffect transition="in" filter="barn(inVertical)">
                                      <p:cBhvr>
                                        <p:cTn id="23" dur="500"/>
                                        <p:tgtEl>
                                          <p:spTgt spid="5424"/>
                                        </p:tgtEl>
                                      </p:cBhvr>
                                    </p:animEffect>
                                  </p:childTnLst>
                                </p:cTn>
                              </p:par>
                              <p:par>
                                <p:cTn id="24" presetID="16" presetClass="entr" presetSubtype="21"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382">
                                            <p:txEl>
                                              <p:pRg st="0" end="0"/>
                                            </p:txEl>
                                          </p:spTgt>
                                        </p:tgtEl>
                                        <p:attrNameLst>
                                          <p:attrName>style.visibility</p:attrName>
                                        </p:attrNameLst>
                                      </p:cBhvr>
                                      <p:to>
                                        <p:strVal val="visible"/>
                                      </p:to>
                                    </p:set>
                                    <p:animEffect transition="in" filter="fade">
                                      <p:cBhvr>
                                        <p:cTn id="31" dur="1000"/>
                                        <p:tgtEl>
                                          <p:spTgt spid="5382">
                                            <p:txEl>
                                              <p:pRg st="0" end="0"/>
                                            </p:txEl>
                                          </p:spTgt>
                                        </p:tgtEl>
                                      </p:cBhvr>
                                    </p:animEffect>
                                    <p:anim calcmode="lin" valueType="num">
                                      <p:cBhvr>
                                        <p:cTn id="32" dur="1000" fill="hold"/>
                                        <p:tgtEl>
                                          <p:spTgt spid="538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38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pSp>
        <p:nvGrpSpPr>
          <p:cNvPr id="1165" name="Google Shape;1165;p40"/>
          <p:cNvGrpSpPr/>
          <p:nvPr/>
        </p:nvGrpSpPr>
        <p:grpSpPr>
          <a:xfrm flipH="1">
            <a:off x="7906216" y="2451951"/>
            <a:ext cx="554772" cy="932574"/>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72" name="Google Shape;1172;p40"/>
          <p:cNvGrpSpPr/>
          <p:nvPr/>
        </p:nvGrpSpPr>
        <p:grpSpPr>
          <a:xfrm flipH="1">
            <a:off x="7906199" y="3076850"/>
            <a:ext cx="655814" cy="355354"/>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5" name="Google Shape;1175;p40"/>
          <p:cNvGrpSpPr/>
          <p:nvPr/>
        </p:nvGrpSpPr>
        <p:grpSpPr>
          <a:xfrm>
            <a:off x="8377857" y="1679161"/>
            <a:ext cx="852702" cy="1013668"/>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6" name="Google Shape;1186;p40"/>
          <p:cNvSpPr/>
          <p:nvPr/>
        </p:nvSpPr>
        <p:spPr>
          <a:xfrm>
            <a:off x="4028575" y="35624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40"/>
          <p:cNvSpPr txBox="1">
            <a:spLocks noGrp="1"/>
          </p:cNvSpPr>
          <p:nvPr>
            <p:ph type="subTitle" idx="1"/>
          </p:nvPr>
        </p:nvSpPr>
        <p:spPr>
          <a:xfrm>
            <a:off x="2604668" y="4031815"/>
            <a:ext cx="3934200" cy="597336"/>
          </a:xfrm>
          <a:prstGeom prst="rect">
            <a:avLst/>
          </a:prstGeom>
        </p:spPr>
        <p:txBody>
          <a:bodyPr spcFirstLastPara="1" wrap="square" lIns="14400" tIns="14400" rIns="14400" bIns="14400" anchor="t" anchorCtr="0">
            <a:noAutofit/>
          </a:bodyPr>
          <a:lstStyle/>
          <a:p>
            <a:pPr marL="0" lvl="0" indent="0" algn="ctr" rtl="0">
              <a:spcBef>
                <a:spcPts val="0"/>
              </a:spcBef>
              <a:spcAft>
                <a:spcPts val="0"/>
              </a:spcAft>
              <a:buNone/>
            </a:pPr>
            <a:endParaRPr dirty="0"/>
          </a:p>
        </p:txBody>
      </p:sp>
      <p:sp>
        <p:nvSpPr>
          <p:cNvPr id="1188" name="Google Shape;1188;p40"/>
          <p:cNvSpPr/>
          <p:nvPr/>
        </p:nvSpPr>
        <p:spPr>
          <a:xfrm rot="-619942">
            <a:off x="7867348" y="382274"/>
            <a:ext cx="999580" cy="481356"/>
          </a:xfrm>
          <a:prstGeom prst="rect">
            <a:avLst/>
          </a:prstGeom>
        </p:spPr>
        <p:txBody>
          <a:bodyPr>
            <a:prstTxWarp prst="textPlain">
              <a:avLst/>
            </a:prstTxWarp>
          </a:bodyPr>
          <a:lstStyle/>
          <a:p>
            <a:pPr lvl="0" algn="ctr"/>
            <a:r>
              <a:rPr b="0" i="0" dirty="0">
                <a:ln>
                  <a:noFill/>
                </a:ln>
                <a:solidFill>
                  <a:schemeClr val="lt2"/>
                </a:solidFill>
                <a:latin typeface="Nanum Pen Script"/>
              </a:rPr>
              <a:t>Fun!</a:t>
            </a:r>
            <a:endParaRPr b="0" i="0" dirty="0">
              <a:ln>
                <a:noFill/>
              </a:ln>
              <a:solidFill>
                <a:schemeClr val="lt2"/>
              </a:solidFill>
              <a:latin typeface="Nanum Pen Script"/>
            </a:endParaRPr>
          </a:p>
        </p:txBody>
      </p:sp>
      <p:grpSp>
        <p:nvGrpSpPr>
          <p:cNvPr id="1189" name="Google Shape;1189;p40"/>
          <p:cNvGrpSpPr/>
          <p:nvPr/>
        </p:nvGrpSpPr>
        <p:grpSpPr>
          <a:xfrm>
            <a:off x="2357917" y="2230589"/>
            <a:ext cx="547618" cy="1013782"/>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195" name="Google Shape;1195;p40"/>
          <p:cNvGrpSpPr/>
          <p:nvPr/>
        </p:nvGrpSpPr>
        <p:grpSpPr>
          <a:xfrm>
            <a:off x="1344245" y="1880586"/>
            <a:ext cx="852702" cy="1013668"/>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06" name="Google Shape;1206;p40"/>
          <p:cNvGrpSpPr/>
          <p:nvPr/>
        </p:nvGrpSpPr>
        <p:grpSpPr>
          <a:xfrm>
            <a:off x="6106482" y="2440411"/>
            <a:ext cx="852702" cy="1013668"/>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7" name="Google Shape;1217;p40"/>
          <p:cNvGrpSpPr/>
          <p:nvPr/>
        </p:nvGrpSpPr>
        <p:grpSpPr>
          <a:xfrm>
            <a:off x="7061379" y="1853564"/>
            <a:ext cx="547618" cy="1013782"/>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23" name="Google Shape;1223;p40"/>
          <p:cNvGrpSpPr/>
          <p:nvPr/>
        </p:nvGrpSpPr>
        <p:grpSpPr>
          <a:xfrm>
            <a:off x="74667" y="1718952"/>
            <a:ext cx="547618" cy="1013782"/>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29" name="Google Shape;1229;p40"/>
          <p:cNvSpPr txBox="1">
            <a:spLocks noGrp="1"/>
          </p:cNvSpPr>
          <p:nvPr>
            <p:ph type="ctrTitle"/>
          </p:nvPr>
        </p:nvSpPr>
        <p:spPr>
          <a:xfrm>
            <a:off x="1596834" y="361950"/>
            <a:ext cx="6247796" cy="1100881"/>
          </a:xfrm>
          <a:prstGeom prst="rect">
            <a:avLst/>
          </a:prstGeom>
        </p:spPr>
        <p:txBody>
          <a:bodyPr spcFirstLastPara="1" wrap="square" lIns="14400" tIns="14400" rIns="14400" bIns="14400" anchor="t" anchorCtr="0">
            <a:noAutofit/>
          </a:bodyPr>
          <a:lstStyle/>
          <a:p>
            <a:pPr marL="0" lvl="0" indent="0" algn="ctr" rtl="0">
              <a:spcBef>
                <a:spcPts val="0"/>
              </a:spcBef>
              <a:spcAft>
                <a:spcPts val="0"/>
              </a:spcAft>
              <a:buNone/>
            </a:pPr>
            <a:r>
              <a:rPr lang="en-GB" sz="3200" dirty="0">
                <a:solidFill>
                  <a:srgbClr val="338EE4"/>
                </a:solidFill>
              </a:rPr>
              <a:t>Asyiknya </a:t>
            </a:r>
            <a:br>
              <a:rPr lang="en-GB" sz="3200" dirty="0">
                <a:solidFill>
                  <a:srgbClr val="338EE4"/>
                </a:solidFill>
              </a:rPr>
            </a:br>
            <a:r>
              <a:rPr lang="en-GB" sz="3200" dirty="0">
                <a:solidFill>
                  <a:srgbClr val="338EE4"/>
                </a:solidFill>
              </a:rPr>
              <a:t>Bermain S</a:t>
            </a:r>
            <a:r>
              <a:rPr lang="en-US" sz="3200" dirty="0">
                <a:solidFill>
                  <a:srgbClr val="338EE4"/>
                </a:solidFill>
              </a:rPr>
              <a:t>a</a:t>
            </a:r>
            <a:r>
              <a:rPr lang="en-GB" sz="3200" dirty="0">
                <a:solidFill>
                  <a:srgbClr val="338EE4"/>
                </a:solidFill>
              </a:rPr>
              <a:t>ins Sawi Berwarna</a:t>
            </a:r>
            <a:endParaRPr sz="3200" dirty="0">
              <a:solidFill>
                <a:srgbClr val="338EE4"/>
              </a:solidFill>
            </a:endParaRPr>
          </a:p>
        </p:txBody>
      </p:sp>
      <p:sp>
        <p:nvSpPr>
          <p:cNvPr id="1230" name="Google Shape;1230;p40"/>
          <p:cNvSpPr/>
          <p:nvPr/>
        </p:nvSpPr>
        <p:spPr>
          <a:xfrm>
            <a:off x="159828" y="1056006"/>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1231" name="Google Shape;1231;p40"/>
          <p:cNvGrpSpPr/>
          <p:nvPr/>
        </p:nvGrpSpPr>
        <p:grpSpPr>
          <a:xfrm>
            <a:off x="2301112" y="2967762"/>
            <a:ext cx="655814" cy="355354"/>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4" name="Google Shape;1234;p40"/>
          <p:cNvGrpSpPr/>
          <p:nvPr/>
        </p:nvGrpSpPr>
        <p:grpSpPr>
          <a:xfrm>
            <a:off x="1472761" y="2670487"/>
            <a:ext cx="554753" cy="30063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37" name="Google Shape;1237;p40"/>
          <p:cNvGrpSpPr/>
          <p:nvPr/>
        </p:nvGrpSpPr>
        <p:grpSpPr>
          <a:xfrm>
            <a:off x="71098" y="2510850"/>
            <a:ext cx="554753" cy="30063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40" name="Google Shape;1240;p40"/>
          <p:cNvGrpSpPr/>
          <p:nvPr/>
        </p:nvGrpSpPr>
        <p:grpSpPr>
          <a:xfrm>
            <a:off x="587566" y="2509701"/>
            <a:ext cx="554772" cy="932574"/>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247" name="Google Shape;1247;p40"/>
          <p:cNvGrpSpPr/>
          <p:nvPr/>
        </p:nvGrpSpPr>
        <p:grpSpPr>
          <a:xfrm>
            <a:off x="495487" y="3134600"/>
            <a:ext cx="655814" cy="355354"/>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0" name="Google Shape;1250;p40"/>
          <p:cNvGrpSpPr/>
          <p:nvPr/>
        </p:nvGrpSpPr>
        <p:grpSpPr>
          <a:xfrm flipH="1">
            <a:off x="6204924" y="3156225"/>
            <a:ext cx="655814" cy="355354"/>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3" name="Google Shape;1253;p40"/>
          <p:cNvGrpSpPr/>
          <p:nvPr/>
        </p:nvGrpSpPr>
        <p:grpSpPr>
          <a:xfrm flipH="1">
            <a:off x="7091886" y="2642962"/>
            <a:ext cx="554753" cy="30063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6" name="Google Shape;1256;p40"/>
          <p:cNvGrpSpPr/>
          <p:nvPr/>
        </p:nvGrpSpPr>
        <p:grpSpPr>
          <a:xfrm>
            <a:off x="6964919" y="2582644"/>
            <a:ext cx="987102" cy="1814359"/>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grpSp>
        <p:nvGrpSpPr>
          <p:cNvPr id="1310" name="Google Shape;1310;p40"/>
          <p:cNvGrpSpPr/>
          <p:nvPr/>
        </p:nvGrpSpPr>
        <p:grpSpPr>
          <a:xfrm flipH="1">
            <a:off x="8526823" y="2489462"/>
            <a:ext cx="554753" cy="30063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3" name="Google Shape;1313;p40"/>
          <p:cNvSpPr/>
          <p:nvPr/>
        </p:nvSpPr>
        <p:spPr>
          <a:xfrm>
            <a:off x="4028575" y="3562425"/>
            <a:ext cx="1009540" cy="252253"/>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40"/>
          <p:cNvSpPr/>
          <p:nvPr/>
        </p:nvSpPr>
        <p:spPr>
          <a:xfrm>
            <a:off x="4851057" y="3354950"/>
            <a:ext cx="111075" cy="17061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15" name="Google Shape;1315;p40"/>
          <p:cNvGrpSpPr/>
          <p:nvPr/>
        </p:nvGrpSpPr>
        <p:grpSpPr>
          <a:xfrm>
            <a:off x="3115137" y="2024118"/>
            <a:ext cx="2889146" cy="1538299"/>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37" name="Google Shape;1437;p40"/>
          <p:cNvGrpSpPr/>
          <p:nvPr/>
        </p:nvGrpSpPr>
        <p:grpSpPr>
          <a:xfrm>
            <a:off x="1145382" y="2664297"/>
            <a:ext cx="729495" cy="1885854"/>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82" name="Google Shape;1482;p40"/>
          <p:cNvGrpSpPr/>
          <p:nvPr/>
        </p:nvGrpSpPr>
        <p:grpSpPr>
          <a:xfrm>
            <a:off x="959359" y="699544"/>
            <a:ext cx="526056" cy="488821"/>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44"/>
          <p:cNvSpPr txBox="1">
            <a:spLocks noGrp="1"/>
          </p:cNvSpPr>
          <p:nvPr>
            <p:ph type="title"/>
          </p:nvPr>
        </p:nvSpPr>
        <p:spPr>
          <a:xfrm>
            <a:off x="676910" y="209550"/>
            <a:ext cx="2904490" cy="412750"/>
          </a:xfrm>
          <a:prstGeom prst="rect">
            <a:avLst/>
          </a:prstGeom>
        </p:spPr>
        <p:txBody>
          <a:bodyPr spcFirstLastPara="1" wrap="square" lIns="14400" tIns="14400" rIns="14400" bIns="14400" anchor="t" anchorCtr="0">
            <a:noAutofit/>
          </a:bodyPr>
          <a:lstStyle/>
          <a:p>
            <a:pPr marL="0" lvl="0" indent="0" algn="l" rtl="0">
              <a:spcBef>
                <a:spcPts val="0"/>
              </a:spcBef>
              <a:spcAft>
                <a:spcPts val="0"/>
              </a:spcAft>
              <a:buNone/>
            </a:pPr>
            <a:r>
              <a:rPr lang="id-ID" sz="2000" dirty="0"/>
              <a:t>       </a:t>
            </a:r>
            <a:r>
              <a:rPr lang="en-US" sz="2000" dirty="0" err="1"/>
              <a:t>Alat</a:t>
            </a:r>
            <a:r>
              <a:rPr lang="en-US" sz="2000" dirty="0"/>
              <a:t> </a:t>
            </a:r>
            <a:r>
              <a:rPr lang="en-US" sz="2000" dirty="0" err="1"/>
              <a:t>dan</a:t>
            </a:r>
            <a:r>
              <a:rPr lang="en-US" sz="2000" dirty="0"/>
              <a:t> </a:t>
            </a:r>
            <a:r>
              <a:rPr lang="en-US" sz="2000" dirty="0" err="1"/>
              <a:t>Bahan</a:t>
            </a:r>
            <a:r>
              <a:rPr lang="en-US" sz="2000" dirty="0"/>
              <a:t> </a:t>
            </a:r>
            <a:endParaRPr sz="2000" dirty="0"/>
          </a:p>
        </p:txBody>
      </p:sp>
      <p:grpSp>
        <p:nvGrpSpPr>
          <p:cNvPr id="1601" name="Google Shape;1601;p44"/>
          <p:cNvGrpSpPr/>
          <p:nvPr/>
        </p:nvGrpSpPr>
        <p:grpSpPr>
          <a:xfrm>
            <a:off x="7376646" y="895350"/>
            <a:ext cx="1705970" cy="2312388"/>
            <a:chOff x="6903325" y="768150"/>
            <a:chExt cx="1883592" cy="2553150"/>
          </a:xfrm>
        </p:grpSpPr>
        <p:sp>
          <p:nvSpPr>
            <p:cNvPr id="1602" name="Google Shape;1602;p44"/>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03" name="Google Shape;1603;p44"/>
            <p:cNvGrpSpPr/>
            <p:nvPr/>
          </p:nvGrpSpPr>
          <p:grpSpPr>
            <a:xfrm>
              <a:off x="7376316" y="1424126"/>
              <a:ext cx="866544" cy="842824"/>
              <a:chOff x="5260025" y="1303750"/>
              <a:chExt cx="391800" cy="381075"/>
            </a:xfrm>
          </p:grpSpPr>
          <p:sp>
            <p:nvSpPr>
              <p:cNvPr id="1604" name="Google Shape;1604;p44"/>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44"/>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44"/>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44"/>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44"/>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44"/>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44"/>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1" name="Google Shape;1611;p44"/>
            <p:cNvSpPr/>
            <p:nvPr/>
          </p:nvSpPr>
          <p:spPr>
            <a:xfrm>
              <a:off x="7814675" y="1309200"/>
              <a:ext cx="60900" cy="2012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12" name="Google Shape;1612;p44"/>
          <p:cNvSpPr/>
          <p:nvPr/>
        </p:nvSpPr>
        <p:spPr>
          <a:xfrm rot="-619926">
            <a:off x="7422954" y="3631047"/>
            <a:ext cx="914126" cy="522613"/>
          </a:xfrm>
          <a:prstGeom prst="rect">
            <a:avLst/>
          </a:prstGeom>
        </p:spPr>
        <p:txBody>
          <a:bodyPr>
            <a:prstTxWarp prst="textPlain">
              <a:avLst/>
            </a:prstTxWarp>
          </a:bodyPr>
          <a:lstStyle/>
          <a:p>
            <a:pPr lvl="0" algn="ctr"/>
            <a:r>
              <a:rPr b="0" i="0" dirty="0">
                <a:ln>
                  <a:noFill/>
                </a:ln>
                <a:solidFill>
                  <a:schemeClr val="dk2"/>
                </a:solidFill>
                <a:latin typeface="Nanum Pen Script"/>
              </a:rPr>
              <a:t>Go!</a:t>
            </a:r>
            <a:endParaRPr b="0" i="0" dirty="0">
              <a:ln>
                <a:noFill/>
              </a:ln>
              <a:solidFill>
                <a:schemeClr val="dk2"/>
              </a:solidFill>
              <a:latin typeface="Nanum Pen Script"/>
            </a:endParaRPr>
          </a:p>
        </p:txBody>
      </p:sp>
      <p:pic>
        <p:nvPicPr>
          <p:cNvPr id="1026" name="Picture 2" descr="H:\Android\_DSF938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910" y="695999"/>
            <a:ext cx="2819400" cy="1712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81401" y="345489"/>
            <a:ext cx="1523999" cy="2031325"/>
          </a:xfrm>
          <a:prstGeom prst="rect">
            <a:avLst/>
          </a:prstGeom>
        </p:spPr>
        <p:txBody>
          <a:bodyPr wrap="square">
            <a:spAutoFit/>
          </a:bodyPr>
          <a:lstStyle/>
          <a:p>
            <a:r>
              <a:rPr lang="en-GB" b="1" dirty="0">
                <a:solidFill>
                  <a:schemeClr val="bg2"/>
                </a:solidFill>
                <a:latin typeface="Arvo"/>
              </a:rPr>
              <a:t>A</a:t>
            </a:r>
            <a:r>
              <a:rPr lang="id-ID" b="1" dirty="0">
                <a:solidFill>
                  <a:schemeClr val="bg2"/>
                </a:solidFill>
                <a:latin typeface="Arvo"/>
              </a:rPr>
              <a:t>lat</a:t>
            </a:r>
            <a:endParaRPr lang="id-ID" b="1" dirty="0">
              <a:solidFill>
                <a:schemeClr val="bg2"/>
              </a:solidFill>
              <a:latin typeface="Arvo"/>
            </a:endParaRPr>
          </a:p>
          <a:p>
            <a:r>
              <a:rPr lang="id-ID" b="1" dirty="0">
                <a:solidFill>
                  <a:schemeClr val="tx1">
                    <a:lumMod val="10000"/>
                  </a:schemeClr>
                </a:solidFill>
                <a:latin typeface="Arvo"/>
              </a:rPr>
              <a:t>Piring plastik</a:t>
            </a:r>
            <a:endParaRPr lang="id-ID" b="1" dirty="0">
              <a:solidFill>
                <a:schemeClr val="tx1">
                  <a:lumMod val="10000"/>
                </a:schemeClr>
              </a:solidFill>
              <a:latin typeface="Arvo"/>
            </a:endParaRPr>
          </a:p>
          <a:p>
            <a:r>
              <a:rPr lang="id-ID" b="1" dirty="0">
                <a:solidFill>
                  <a:schemeClr val="tx1">
                    <a:lumMod val="10000"/>
                  </a:schemeClr>
                </a:solidFill>
                <a:latin typeface="Arvo"/>
              </a:rPr>
              <a:t>Celemek</a:t>
            </a:r>
            <a:endParaRPr lang="id-ID" b="1" dirty="0">
              <a:solidFill>
                <a:schemeClr val="tx1">
                  <a:lumMod val="10000"/>
                </a:schemeClr>
              </a:solidFill>
              <a:latin typeface="Arvo"/>
            </a:endParaRPr>
          </a:p>
          <a:p>
            <a:r>
              <a:rPr lang="id-ID" b="1" dirty="0">
                <a:solidFill>
                  <a:schemeClr val="tx1">
                    <a:lumMod val="10000"/>
                  </a:schemeClr>
                </a:solidFill>
                <a:latin typeface="Arvo"/>
              </a:rPr>
              <a:t>Botol berisi air</a:t>
            </a:r>
            <a:endParaRPr lang="id-ID" b="1" dirty="0">
              <a:solidFill>
                <a:schemeClr val="tx1">
                  <a:lumMod val="10000"/>
                </a:schemeClr>
              </a:solidFill>
              <a:latin typeface="Arvo"/>
            </a:endParaRPr>
          </a:p>
          <a:p>
            <a:r>
              <a:rPr lang="id-ID" b="1" dirty="0">
                <a:solidFill>
                  <a:schemeClr val="tx1">
                    <a:lumMod val="10000"/>
                  </a:schemeClr>
                </a:solidFill>
                <a:latin typeface="Arvo"/>
              </a:rPr>
              <a:t>Gelas plastik</a:t>
            </a:r>
            <a:endParaRPr lang="id-ID" b="1" dirty="0">
              <a:solidFill>
                <a:schemeClr val="tx1">
                  <a:lumMod val="10000"/>
                </a:schemeClr>
              </a:solidFill>
              <a:latin typeface="Arvo"/>
            </a:endParaRPr>
          </a:p>
          <a:p>
            <a:r>
              <a:rPr lang="id-ID" b="1" dirty="0">
                <a:solidFill>
                  <a:schemeClr val="tx1">
                    <a:lumMod val="10000"/>
                  </a:schemeClr>
                </a:solidFill>
                <a:latin typeface="Arvo"/>
              </a:rPr>
              <a:t>Talenan</a:t>
            </a:r>
            <a:endParaRPr lang="id-ID" b="1" dirty="0">
              <a:solidFill>
                <a:schemeClr val="tx1">
                  <a:lumMod val="10000"/>
                </a:schemeClr>
              </a:solidFill>
              <a:latin typeface="Arvo"/>
            </a:endParaRPr>
          </a:p>
          <a:p>
            <a:r>
              <a:rPr lang="id-ID" b="1" dirty="0">
                <a:solidFill>
                  <a:schemeClr val="tx1">
                    <a:lumMod val="10000"/>
                  </a:schemeClr>
                </a:solidFill>
                <a:latin typeface="Arvo"/>
              </a:rPr>
              <a:t>Pisau plastik</a:t>
            </a:r>
            <a:endParaRPr lang="id-ID" b="1" dirty="0">
              <a:solidFill>
                <a:schemeClr val="tx1">
                  <a:lumMod val="10000"/>
                </a:schemeClr>
              </a:solidFill>
              <a:latin typeface="Arvo"/>
            </a:endParaRPr>
          </a:p>
          <a:p>
            <a:r>
              <a:rPr lang="id-ID" b="1" dirty="0">
                <a:solidFill>
                  <a:schemeClr val="tx1">
                    <a:lumMod val="10000"/>
                  </a:schemeClr>
                </a:solidFill>
                <a:latin typeface="Arvo"/>
              </a:rPr>
              <a:t>Keranjang</a:t>
            </a:r>
            <a:endParaRPr lang="id-ID" b="1" dirty="0">
              <a:solidFill>
                <a:srgbClr val="338EE4"/>
              </a:solidFill>
              <a:latin typeface="Arvo"/>
            </a:endParaRPr>
          </a:p>
          <a:p>
            <a:endParaRPr lang="id-ID" b="1" dirty="0">
              <a:latin typeface="Arvo"/>
            </a:endParaRPr>
          </a:p>
        </p:txBody>
      </p:sp>
      <p:grpSp>
        <p:nvGrpSpPr>
          <p:cNvPr id="18" name="Google Shape;1601;p44"/>
          <p:cNvGrpSpPr/>
          <p:nvPr/>
        </p:nvGrpSpPr>
        <p:grpSpPr>
          <a:xfrm>
            <a:off x="7529046" y="1047750"/>
            <a:ext cx="1705970" cy="2312388"/>
            <a:chOff x="6903325" y="768150"/>
            <a:chExt cx="1883592" cy="2553150"/>
          </a:xfrm>
        </p:grpSpPr>
        <p:sp>
          <p:nvSpPr>
            <p:cNvPr id="19" name="Google Shape;1602;p44"/>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 name="Google Shape;1603;p44"/>
            <p:cNvGrpSpPr/>
            <p:nvPr/>
          </p:nvGrpSpPr>
          <p:grpSpPr>
            <a:xfrm>
              <a:off x="7376316" y="1424126"/>
              <a:ext cx="866544" cy="842824"/>
              <a:chOff x="5260025" y="1303750"/>
              <a:chExt cx="391800" cy="381075"/>
            </a:xfrm>
          </p:grpSpPr>
          <p:sp>
            <p:nvSpPr>
              <p:cNvPr id="22" name="Google Shape;1604;p44"/>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605;p44"/>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606;p44"/>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607;p44"/>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608;p44"/>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609;p44"/>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610;p44"/>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 name="Google Shape;1611;p44"/>
            <p:cNvSpPr/>
            <p:nvPr/>
          </p:nvSpPr>
          <p:spPr>
            <a:xfrm>
              <a:off x="7814675" y="1309200"/>
              <a:ext cx="60900" cy="20121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 name="TextBox 28"/>
          <p:cNvSpPr txBox="1"/>
          <p:nvPr/>
        </p:nvSpPr>
        <p:spPr>
          <a:xfrm>
            <a:off x="4891554" y="345489"/>
            <a:ext cx="2957046" cy="1384995"/>
          </a:xfrm>
          <a:prstGeom prst="rect">
            <a:avLst/>
          </a:prstGeom>
          <a:noFill/>
        </p:spPr>
        <p:txBody>
          <a:bodyPr wrap="square">
            <a:spAutoFit/>
          </a:bodyPr>
          <a:lstStyle/>
          <a:p>
            <a:r>
              <a:rPr lang="id-ID" sz="1400" b="1" dirty="0">
                <a:solidFill>
                  <a:schemeClr val="bg2"/>
                </a:solidFill>
                <a:latin typeface="Arvo"/>
              </a:rPr>
              <a:t>Bahan</a:t>
            </a:r>
            <a:endParaRPr lang="id-ID" sz="1400" b="1" dirty="0">
              <a:solidFill>
                <a:schemeClr val="bg2"/>
              </a:solidFill>
              <a:latin typeface="Arvo"/>
            </a:endParaRPr>
          </a:p>
          <a:p>
            <a:r>
              <a:rPr lang="id-ID" sz="1400" b="1" dirty="0">
                <a:solidFill>
                  <a:schemeClr val="tx1">
                    <a:lumMod val="10000"/>
                  </a:schemeClr>
                </a:solidFill>
                <a:latin typeface="Arvo"/>
              </a:rPr>
              <a:t>Sawi Putih</a:t>
            </a:r>
            <a:endParaRPr lang="id-ID" sz="1400" b="1" dirty="0">
              <a:solidFill>
                <a:schemeClr val="tx1">
                  <a:lumMod val="10000"/>
                </a:schemeClr>
              </a:solidFill>
              <a:latin typeface="Arvo"/>
            </a:endParaRPr>
          </a:p>
          <a:p>
            <a:r>
              <a:rPr lang="id-ID" sz="1400" b="1" dirty="0">
                <a:solidFill>
                  <a:schemeClr val="tx1">
                    <a:lumMod val="10000"/>
                  </a:schemeClr>
                </a:solidFill>
                <a:latin typeface="Arvo"/>
              </a:rPr>
              <a:t>Pewarna makanan</a:t>
            </a:r>
            <a:endParaRPr lang="id-ID" sz="1400" b="1" dirty="0">
              <a:solidFill>
                <a:schemeClr val="tx1">
                  <a:lumMod val="10000"/>
                </a:schemeClr>
              </a:solidFill>
              <a:latin typeface="Arvo"/>
            </a:endParaRPr>
          </a:p>
          <a:p>
            <a:r>
              <a:rPr lang="id-ID" sz="1400" b="1" dirty="0">
                <a:solidFill>
                  <a:schemeClr val="tx1">
                    <a:lumMod val="10000"/>
                  </a:schemeClr>
                </a:solidFill>
                <a:latin typeface="Arvo"/>
              </a:rPr>
              <a:t>Sayur-sayuran (wortel, Tomat, buncis, Kacang panjang ,brokoli, Kobis)</a:t>
            </a:r>
            <a:endParaRPr lang="id-ID" sz="1400" b="1" dirty="0">
              <a:solidFill>
                <a:schemeClr val="tx1">
                  <a:lumMod val="10000"/>
                </a:schemeClr>
              </a:solidFill>
              <a:latin typeface="Arvo"/>
            </a:endParaRPr>
          </a:p>
        </p:txBody>
      </p:sp>
      <p:sp>
        <p:nvSpPr>
          <p:cNvPr id="31" name="TextBox 30"/>
          <p:cNvSpPr txBox="1"/>
          <p:nvPr/>
        </p:nvSpPr>
        <p:spPr>
          <a:xfrm>
            <a:off x="609600" y="2481785"/>
            <a:ext cx="4664674" cy="2031325"/>
          </a:xfrm>
          <a:prstGeom prst="rect">
            <a:avLst/>
          </a:prstGeom>
          <a:noFill/>
        </p:spPr>
        <p:txBody>
          <a:bodyPr wrap="square">
            <a:spAutoFit/>
          </a:bodyPr>
          <a:lstStyle/>
          <a:p>
            <a:r>
              <a:rPr lang="id-ID" sz="1400" b="1" dirty="0">
                <a:solidFill>
                  <a:schemeClr val="bg2"/>
                </a:solidFill>
                <a:latin typeface="Arvo"/>
              </a:rPr>
              <a:t>Cara Bermain</a:t>
            </a:r>
            <a:endParaRPr lang="id-ID" sz="1400" b="1" dirty="0">
              <a:solidFill>
                <a:schemeClr val="bg2"/>
              </a:solidFill>
              <a:latin typeface="Arvo"/>
            </a:endParaRPr>
          </a:p>
          <a:p>
            <a:pPr marL="342900" indent="-342900">
              <a:buFont typeface="+mj-lt"/>
              <a:buAutoNum type="arabicPeriod"/>
            </a:pPr>
            <a:r>
              <a:rPr lang="id-ID" sz="1400" b="1" dirty="0">
                <a:solidFill>
                  <a:schemeClr val="tx1">
                    <a:lumMod val="10000"/>
                  </a:schemeClr>
                </a:solidFill>
                <a:latin typeface="Arvo"/>
              </a:rPr>
              <a:t>Tuangkan Air</a:t>
            </a:r>
            <a:r>
              <a:rPr lang="en-US" sz="1400" b="1" dirty="0">
                <a:solidFill>
                  <a:schemeClr val="tx1">
                    <a:lumMod val="10000"/>
                  </a:schemeClr>
                </a:solidFill>
                <a:latin typeface="Arvo"/>
              </a:rPr>
              <a:t>a</a:t>
            </a:r>
            <a:r>
              <a:rPr lang="id-ID" sz="1400" b="1" dirty="0">
                <a:solidFill>
                  <a:schemeClr val="tx1">
                    <a:lumMod val="10000"/>
                  </a:schemeClr>
                </a:solidFill>
                <a:latin typeface="Arvo"/>
              </a:rPr>
              <a:t> yang ada dalam botol,tuang kedalam gelas plastik.</a:t>
            </a:r>
            <a:endParaRPr lang="id-ID" sz="1400" b="1" dirty="0">
              <a:solidFill>
                <a:schemeClr val="tx1">
                  <a:lumMod val="10000"/>
                </a:schemeClr>
              </a:solidFill>
              <a:latin typeface="Arvo"/>
            </a:endParaRPr>
          </a:p>
          <a:p>
            <a:pPr marL="342900" indent="-342900">
              <a:buFont typeface="+mj-lt"/>
              <a:buAutoNum type="arabicPeriod"/>
            </a:pPr>
            <a:r>
              <a:rPr lang="id-ID" sz="1400" b="1" dirty="0">
                <a:solidFill>
                  <a:schemeClr val="tx1">
                    <a:lumMod val="10000"/>
                  </a:schemeClr>
                </a:solidFill>
                <a:latin typeface="Arvo"/>
              </a:rPr>
              <a:t>Masukan pewarna makanan kedalam gelas tersebut.</a:t>
            </a:r>
            <a:endParaRPr lang="en-US" sz="1400" b="1" dirty="0">
              <a:solidFill>
                <a:schemeClr val="tx1">
                  <a:lumMod val="10000"/>
                </a:schemeClr>
              </a:solidFill>
              <a:latin typeface="Arvo"/>
            </a:endParaRPr>
          </a:p>
          <a:p>
            <a:pPr marL="342900" indent="-342900">
              <a:buFont typeface="+mj-lt"/>
              <a:buAutoNum type="arabicPeriod"/>
            </a:pPr>
            <a:r>
              <a:rPr lang="id-ID" sz="1400" b="1" dirty="0">
                <a:solidFill>
                  <a:schemeClr val="tx1">
                    <a:lumMod val="10000"/>
                  </a:schemeClr>
                </a:solidFill>
                <a:latin typeface="Arvo"/>
              </a:rPr>
              <a:t>Kemudian ambil beberapa potong sawi putih kemudian potong bagian bawah batangnya.</a:t>
            </a:r>
            <a:endParaRPr lang="en-US" sz="1400" b="1" dirty="0">
              <a:solidFill>
                <a:schemeClr val="tx1">
                  <a:lumMod val="10000"/>
                </a:schemeClr>
              </a:solidFill>
              <a:latin typeface="Arvo"/>
            </a:endParaRPr>
          </a:p>
          <a:p>
            <a:pPr marL="342900" indent="-342900">
              <a:buFont typeface="+mj-lt"/>
              <a:buAutoNum type="arabicPeriod"/>
            </a:pPr>
            <a:r>
              <a:rPr lang="id-ID" sz="1400" b="1" dirty="0">
                <a:solidFill>
                  <a:schemeClr val="tx1">
                    <a:lumMod val="10000"/>
                  </a:schemeClr>
                </a:solidFill>
                <a:latin typeface="Arvo"/>
              </a:rPr>
              <a:t>Setelah itu masukkan sawi putih kedalamnya</a:t>
            </a:r>
            <a:endParaRPr lang="en-US" sz="1400" b="1" dirty="0">
              <a:solidFill>
                <a:schemeClr val="tx1">
                  <a:lumMod val="10000"/>
                </a:schemeClr>
              </a:solidFill>
              <a:latin typeface="Arvo"/>
            </a:endParaRPr>
          </a:p>
          <a:p>
            <a:pPr marL="342900" indent="-342900">
              <a:buFont typeface="+mj-lt"/>
              <a:buAutoNum type="arabicPeriod"/>
            </a:pPr>
            <a:r>
              <a:rPr lang="id-ID" sz="1400" b="1" dirty="0">
                <a:solidFill>
                  <a:schemeClr val="tx1">
                    <a:lumMod val="10000"/>
                  </a:schemeClr>
                </a:solidFill>
                <a:latin typeface="Arvo"/>
              </a:rPr>
              <a:t>Kemudian bersama anak  amati apa yang terjadi dengan sawi tersebut.</a:t>
            </a:r>
            <a:endParaRPr lang="id-ID" sz="1400" b="1" dirty="0">
              <a:solidFill>
                <a:schemeClr val="tx1">
                  <a:lumMod val="10000"/>
                </a:schemeClr>
              </a:solidFill>
              <a:latin typeface="Arvo"/>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xEl>
                                              <p:pRg st="0" end="0"/>
                                            </p:txEl>
                                          </p:spTgt>
                                        </p:tgtEl>
                                        <p:attrNameLst>
                                          <p:attrName>style.visibility</p:attrName>
                                        </p:attrNameLst>
                                      </p:cBhvr>
                                      <p:to>
                                        <p:strVal val="visible"/>
                                      </p:to>
                                    </p:set>
                                    <p:animEffect transition="in" filter="fade">
                                      <p:cBhvr>
                                        <p:cTn id="38" dur="500"/>
                                        <p:tgtEl>
                                          <p:spTgt spid="29">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Effect transition="in" filter="fade">
                                      <p:cBhvr>
                                        <p:cTn id="41" dur="500"/>
                                        <p:tgtEl>
                                          <p:spTgt spid="29">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xEl>
                                              <p:pRg st="2" end="2"/>
                                            </p:txEl>
                                          </p:spTgt>
                                        </p:tgtEl>
                                        <p:attrNameLst>
                                          <p:attrName>style.visibility</p:attrName>
                                        </p:attrNameLst>
                                      </p:cBhvr>
                                      <p:to>
                                        <p:strVal val="visible"/>
                                      </p:to>
                                    </p:set>
                                    <p:animEffect transition="in" filter="fade">
                                      <p:cBhvr>
                                        <p:cTn id="44" dur="500"/>
                                        <p:tgtEl>
                                          <p:spTgt spid="29">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xEl>
                                              <p:pRg st="3" end="3"/>
                                            </p:txEl>
                                          </p:spTgt>
                                        </p:tgtEl>
                                        <p:attrNameLst>
                                          <p:attrName>style.visibility</p:attrName>
                                        </p:attrNameLst>
                                      </p:cBhvr>
                                      <p:to>
                                        <p:strVal val="visible"/>
                                      </p:to>
                                    </p:set>
                                    <p:animEffect transition="in" filter="fade">
                                      <p:cBhvr>
                                        <p:cTn id="47" dur="500"/>
                                        <p:tgtEl>
                                          <p:spTgt spid="2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9"/>
        <p:cNvGrpSpPr/>
        <p:nvPr/>
      </p:nvGrpSpPr>
      <p:grpSpPr>
        <a:xfrm>
          <a:off x="0" y="0"/>
          <a:ext cx="0" cy="0"/>
          <a:chOff x="0" y="0"/>
          <a:chExt cx="0" cy="0"/>
        </a:xfrm>
      </p:grpSpPr>
      <p:grpSp>
        <p:nvGrpSpPr>
          <p:cNvPr id="2950" name="Google Shape;2950;p54"/>
          <p:cNvGrpSpPr/>
          <p:nvPr/>
        </p:nvGrpSpPr>
        <p:grpSpPr>
          <a:xfrm>
            <a:off x="635327" y="3091830"/>
            <a:ext cx="1090124" cy="2018099"/>
            <a:chOff x="7797029" y="2174230"/>
            <a:chExt cx="1161931" cy="2151032"/>
          </a:xfrm>
        </p:grpSpPr>
        <p:sp>
          <p:nvSpPr>
            <p:cNvPr id="2951" name="Google Shape;2951;p5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952" name="Google Shape;2952;p54"/>
            <p:cNvGrpSpPr/>
            <p:nvPr/>
          </p:nvGrpSpPr>
          <p:grpSpPr>
            <a:xfrm>
              <a:off x="8149431" y="2521491"/>
              <a:ext cx="429313" cy="1803771"/>
              <a:chOff x="6097050" y="1346450"/>
              <a:chExt cx="196500" cy="825600"/>
            </a:xfrm>
          </p:grpSpPr>
          <p:sp>
            <p:nvSpPr>
              <p:cNvPr id="2953" name="Google Shape;2953;p5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4" name="Google Shape;2954;p5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5" name="Google Shape;2955;p5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56" name="Google Shape;2956;p54"/>
          <p:cNvSpPr txBox="1">
            <a:spLocks noGrp="1"/>
          </p:cNvSpPr>
          <p:nvPr>
            <p:ph type="title"/>
          </p:nvPr>
        </p:nvSpPr>
        <p:spPr>
          <a:xfrm>
            <a:off x="228600" y="333526"/>
            <a:ext cx="2185818" cy="913995"/>
          </a:xfrm>
          <a:prstGeom prst="rect">
            <a:avLst/>
          </a:prstGeom>
          <a:solidFill>
            <a:schemeClr val="bg1"/>
          </a:solidFill>
        </p:spPr>
        <p:txBody>
          <a:bodyPr spcFirstLastPara="1" wrap="square" lIns="14400" tIns="14400" rIns="14400" bIns="14400" anchor="t" anchorCtr="0">
            <a:noAutofit/>
          </a:bodyPr>
          <a:lstStyle/>
          <a:p>
            <a:pPr marL="0" lvl="0" indent="0" algn="ctr" rtl="0">
              <a:spcBef>
                <a:spcPts val="0"/>
              </a:spcBef>
              <a:spcAft>
                <a:spcPts val="0"/>
              </a:spcAft>
              <a:buNone/>
            </a:pPr>
            <a:r>
              <a:rPr lang="en-GB" sz="2000" dirty="0">
                <a:solidFill>
                  <a:srgbClr val="FFFFFF"/>
                </a:solidFill>
              </a:rPr>
              <a:t>Gambar Kegiatan </a:t>
            </a:r>
            <a:br>
              <a:rPr lang="en-GB" sz="2000" dirty="0">
                <a:solidFill>
                  <a:srgbClr val="FFFFFF"/>
                </a:solidFill>
              </a:rPr>
            </a:br>
            <a:r>
              <a:rPr lang="en-GB" sz="2000" dirty="0">
                <a:solidFill>
                  <a:srgbClr val="FFFFFF"/>
                </a:solidFill>
              </a:rPr>
              <a:t>Bermain Sains Warna</a:t>
            </a:r>
            <a:endParaRPr sz="2000" dirty="0">
              <a:solidFill>
                <a:srgbClr val="FFFFFF"/>
              </a:solidFill>
            </a:endParaRPr>
          </a:p>
        </p:txBody>
      </p:sp>
      <p:grpSp>
        <p:nvGrpSpPr>
          <p:cNvPr id="2957" name="Google Shape;2957;p54"/>
          <p:cNvGrpSpPr/>
          <p:nvPr/>
        </p:nvGrpSpPr>
        <p:grpSpPr>
          <a:xfrm>
            <a:off x="341007" y="2609709"/>
            <a:ext cx="3455151" cy="2602869"/>
            <a:chOff x="196475" y="2294408"/>
            <a:chExt cx="3692979" cy="2782031"/>
          </a:xfrm>
        </p:grpSpPr>
        <p:grpSp>
          <p:nvGrpSpPr>
            <p:cNvPr id="2958" name="Google Shape;2958;p54"/>
            <p:cNvGrpSpPr/>
            <p:nvPr/>
          </p:nvGrpSpPr>
          <p:grpSpPr>
            <a:xfrm rot="-5088196" flipH="1">
              <a:off x="3509626" y="4033504"/>
              <a:ext cx="342811" cy="387388"/>
              <a:chOff x="11317476" y="-265020"/>
              <a:chExt cx="217287" cy="245558"/>
            </a:xfrm>
          </p:grpSpPr>
          <p:sp>
            <p:nvSpPr>
              <p:cNvPr id="2959" name="Google Shape;2959;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0" name="Google Shape;2960;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1" name="Google Shape;2961;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62" name="Google Shape;2962;p54"/>
            <p:cNvGrpSpPr/>
            <p:nvPr/>
          </p:nvGrpSpPr>
          <p:grpSpPr>
            <a:xfrm rot="4636127" flipH="1">
              <a:off x="2845921" y="4431338"/>
              <a:ext cx="359586" cy="406298"/>
              <a:chOff x="11317476" y="-265020"/>
              <a:chExt cx="217287" cy="245558"/>
            </a:xfrm>
          </p:grpSpPr>
          <p:sp>
            <p:nvSpPr>
              <p:cNvPr id="2963" name="Google Shape;2963;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4" name="Google Shape;2964;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5" name="Google Shape;2965;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66" name="Google Shape;2966;p54"/>
            <p:cNvGrpSpPr/>
            <p:nvPr/>
          </p:nvGrpSpPr>
          <p:grpSpPr>
            <a:xfrm rot="-7384179" flipH="1">
              <a:off x="572292" y="2340122"/>
              <a:ext cx="281615" cy="318200"/>
              <a:chOff x="11317476" y="-265020"/>
              <a:chExt cx="217287" cy="245558"/>
            </a:xfrm>
          </p:grpSpPr>
          <p:sp>
            <p:nvSpPr>
              <p:cNvPr id="2967" name="Google Shape;2967;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8" name="Google Shape;2968;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9" name="Google Shape;2969;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0" name="Google Shape;2970;p54"/>
            <p:cNvGrpSpPr/>
            <p:nvPr/>
          </p:nvGrpSpPr>
          <p:grpSpPr>
            <a:xfrm rot="10800000" flipH="1">
              <a:off x="196475" y="3188621"/>
              <a:ext cx="306266" cy="346113"/>
              <a:chOff x="11317476" y="-265020"/>
              <a:chExt cx="217287" cy="245558"/>
            </a:xfrm>
          </p:grpSpPr>
          <p:sp>
            <p:nvSpPr>
              <p:cNvPr id="2971" name="Google Shape;2971;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2" name="Google Shape;2972;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3" name="Google Shape;2973;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4" name="Google Shape;2974;p54"/>
            <p:cNvGrpSpPr/>
            <p:nvPr/>
          </p:nvGrpSpPr>
          <p:grpSpPr>
            <a:xfrm rot="4636133" flipH="1">
              <a:off x="302591" y="4454014"/>
              <a:ext cx="231608" cy="261669"/>
              <a:chOff x="11317476" y="-265020"/>
              <a:chExt cx="217287" cy="245558"/>
            </a:xfrm>
          </p:grpSpPr>
          <p:sp>
            <p:nvSpPr>
              <p:cNvPr id="2975" name="Google Shape;2975;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6" name="Google Shape;2976;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7" name="Google Shape;2977;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8" name="Google Shape;2978;p54"/>
            <p:cNvGrpSpPr/>
            <p:nvPr/>
          </p:nvGrpSpPr>
          <p:grpSpPr>
            <a:xfrm rot="-2699813" flipH="1">
              <a:off x="1638376" y="4703896"/>
              <a:ext cx="282661" cy="319385"/>
              <a:chOff x="11317476" y="-265020"/>
              <a:chExt cx="217287" cy="245558"/>
            </a:xfrm>
          </p:grpSpPr>
          <p:sp>
            <p:nvSpPr>
              <p:cNvPr id="2979" name="Google Shape;2979;p54"/>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0" name="Google Shape;2980;p54"/>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1" name="Google Shape;2981;p54"/>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983" name="Google Shape;2983;p54"/>
          <p:cNvSpPr/>
          <p:nvPr/>
        </p:nvSpPr>
        <p:spPr>
          <a:xfrm rot="-512747" flipH="1">
            <a:off x="1417581" y="-687838"/>
            <a:ext cx="2381256" cy="1353728"/>
          </a:xfrm>
          <a:custGeom>
            <a:avLst/>
            <a:gdLst/>
            <a:ahLst/>
            <a:cxnLst/>
            <a:rect l="l" t="t" r="r" b="b"/>
            <a:pathLst>
              <a:path w="95250" h="54149" extrusionOk="0">
                <a:moveTo>
                  <a:pt x="0" y="0"/>
                </a:moveTo>
                <a:cubicBezTo>
                  <a:pt x="16734" y="0"/>
                  <a:pt x="37370" y="11057"/>
                  <a:pt x="42291" y="27051"/>
                </a:cubicBezTo>
                <a:cubicBezTo>
                  <a:pt x="45289" y="36794"/>
                  <a:pt x="35619" y="58221"/>
                  <a:pt x="26670" y="53340"/>
                </a:cubicBezTo>
                <a:cubicBezTo>
                  <a:pt x="22073" y="50833"/>
                  <a:pt x="21071" y="43021"/>
                  <a:pt x="22860" y="38100"/>
                </a:cubicBezTo>
                <a:cubicBezTo>
                  <a:pt x="24162" y="34519"/>
                  <a:pt x="28317" y="32204"/>
                  <a:pt x="32004" y="31242"/>
                </a:cubicBezTo>
                <a:cubicBezTo>
                  <a:pt x="46362" y="27496"/>
                  <a:pt x="61804" y="29507"/>
                  <a:pt x="76200" y="25908"/>
                </a:cubicBezTo>
                <a:cubicBezTo>
                  <a:pt x="83514" y="24079"/>
                  <a:pt x="88507" y="17088"/>
                  <a:pt x="95250" y="13716"/>
                </a:cubicBezTo>
              </a:path>
            </a:pathLst>
          </a:custGeom>
          <a:noFill/>
          <a:ln w="19050" cap="flat" cmpd="sng">
            <a:solidFill>
              <a:schemeClr val="dk2"/>
            </a:solidFill>
            <a:prstDash val="dash"/>
            <a:round/>
            <a:headEnd type="none" w="med" len="med"/>
            <a:tailEnd type="none" w="med" len="med"/>
          </a:ln>
        </p:spPr>
      </p:sp>
      <p:sp>
        <p:nvSpPr>
          <p:cNvPr id="2984" name="Google Shape;2984;p54"/>
          <p:cNvSpPr/>
          <p:nvPr/>
        </p:nvSpPr>
        <p:spPr>
          <a:xfrm>
            <a:off x="331950" y="2575438"/>
            <a:ext cx="3278400" cy="240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4098" name="Picture 2" descr="C:\Users\ASUS X450C\Downloads\WhatsApp Image 2022-01-19 at 15.18.04.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447305"/>
            <a:ext cx="2133600" cy="2128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ASUS X450C\Downloads\WhatsApp Image 2022-01-19 at 15.15.2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82" y="1514960"/>
            <a:ext cx="2158567"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ASUS X450C\Downloads\WhatsApp Image 2022-01-19 at 15.15.4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625" y="506303"/>
            <a:ext cx="1939072" cy="2069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ASUS X450C\Downloads\WhatsApp Image 2022-01-19 at 15.23.02.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1" y="447305"/>
            <a:ext cx="1905000" cy="21281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C:\Users\ASUS X450C\Downloads\WhatsApp Image 2022-01-19 at 15.22.38.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7507" y="2666108"/>
            <a:ext cx="3886200" cy="2384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arn(inVertical)">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arn(inVertical)">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arn(inVertical)">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2478</Words>
  <Application>WPS Presentation</Application>
  <PresentationFormat>On-screen Show (16:9)</PresentationFormat>
  <Paragraphs>96</Paragraphs>
  <Slides>11</Slides>
  <Notes>11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SimSun</vt:lpstr>
      <vt:lpstr>Wingdings</vt:lpstr>
      <vt:lpstr>Arial</vt:lpstr>
      <vt:lpstr>Arvo</vt:lpstr>
      <vt:lpstr>Segoe Print</vt:lpstr>
      <vt:lpstr>Spartan Thin</vt:lpstr>
      <vt:lpstr>Spartan</vt:lpstr>
      <vt:lpstr>Nunito Light</vt:lpstr>
      <vt:lpstr>Arial Unicode MS</vt:lpstr>
      <vt:lpstr>Arial Black</vt:lpstr>
      <vt:lpstr>Barlow Semi Condensed</vt:lpstr>
      <vt:lpstr>Anaheim</vt:lpstr>
      <vt:lpstr>Nanum Pen Script</vt:lpstr>
      <vt:lpstr>Fira Sans Extra Condensed Medium</vt:lpstr>
      <vt:lpstr>Roboto</vt:lpstr>
      <vt:lpstr>Microsoft YaHei</vt:lpstr>
      <vt:lpstr>Arial Unicode MS</vt:lpstr>
      <vt:lpstr>Times New Roman</vt:lpstr>
      <vt:lpstr>Walk to School Day by Slidesgo</vt:lpstr>
      <vt:lpstr>PowerPoint 演示文稿</vt:lpstr>
      <vt:lpstr>Iin Widiastuti Banjarnegara 31 Maret 1982 S1  Pendidikan Guru Pendidikan Anak Usia Dini (PG PAUD) Pendidik di Kelompok Bermain Angkasa  Adisutjipto dari tahun 2012 sampai sekarang.</vt:lpstr>
      <vt:lpstr> Tema                        : Tanaman SubTema                 : Tanaman Sayuran  Kegiatan Bermain : Sains Sawi Berwarna</vt:lpstr>
      <vt:lpstr>Mengenalkan nama Sayuran dan manfaatnya dengan video pembelajaran whiteboard animasi</vt:lpstr>
      <vt:lpstr>MENGENAL SAYURAN</vt:lpstr>
      <vt:lpstr>PowerPoint 演示文稿</vt:lpstr>
      <vt:lpstr>Asyiknya  Bermain Sains Sawi Berwarna</vt:lpstr>
      <vt:lpstr>       Alat dan Bahan </vt:lpstr>
      <vt:lpstr>Gambar Kegiatan  Bermain Sains Warna</vt:lpstr>
      <vt:lpstr>Kesimpulan Kegiatan Sains Sawi Berwarna</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Asyiknya  Bermain Sains Sawi</dc:title>
  <dc:creator>ASUS X450C</dc:creator>
  <cp:lastModifiedBy>Lenovo</cp:lastModifiedBy>
  <cp:revision>48</cp:revision>
  <dcterms:created xsi:type="dcterms:W3CDTF">2023-10-11T13:02:28Z</dcterms:created>
  <dcterms:modified xsi:type="dcterms:W3CDTF">2023-10-11T13:11:12Z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35FCBBF85CD3472B8D0E7DAB7823274D_12</vt:lpwstr>
  </property>
  <property fmtid="{D5CDD505-2E9C-101B-9397-08002B2CF9AE}" pid="3" name="KSOProductBuildVer">
    <vt:lpwstr>1057-12.2.0.13266</vt:lpwstr>
  </property>
</Properties>
</file>